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3"/>
  </p:handoutMasterIdLst>
  <p:sldIdLst>
    <p:sldId id="257" r:id="rId2"/>
  </p:sldIdLst>
  <p:sldSz cx="51206400" cy="36576000"/>
  <p:notesSz cx="9296400" cy="7010400"/>
  <p:defaultTextStyle>
    <a:defPPr>
      <a:defRPr lang="en-US"/>
    </a:defPPr>
    <a:lvl1pPr algn="l" rtl="0" fontAlgn="base">
      <a:spcBef>
        <a:spcPct val="0"/>
      </a:spcBef>
      <a:spcAft>
        <a:spcPct val="0"/>
      </a:spcAft>
      <a:defRPr sz="11500" kern="1200">
        <a:solidFill>
          <a:schemeClr val="tx1"/>
        </a:solidFill>
        <a:latin typeface="Arial" charset="0"/>
        <a:ea typeface="ＭＳ Ｐゴシック" charset="-128"/>
        <a:cs typeface="+mn-cs"/>
      </a:defRPr>
    </a:lvl1pPr>
    <a:lvl2pPr marL="492125" indent="46038" algn="l" rtl="0" fontAlgn="base">
      <a:spcBef>
        <a:spcPct val="0"/>
      </a:spcBef>
      <a:spcAft>
        <a:spcPct val="0"/>
      </a:spcAft>
      <a:defRPr sz="11500" kern="1200">
        <a:solidFill>
          <a:schemeClr val="tx1"/>
        </a:solidFill>
        <a:latin typeface="Arial" charset="0"/>
        <a:ea typeface="ＭＳ Ｐゴシック" charset="-128"/>
        <a:cs typeface="+mn-cs"/>
      </a:defRPr>
    </a:lvl2pPr>
    <a:lvl3pPr marL="987425" indent="90488" algn="l" rtl="0" fontAlgn="base">
      <a:spcBef>
        <a:spcPct val="0"/>
      </a:spcBef>
      <a:spcAft>
        <a:spcPct val="0"/>
      </a:spcAft>
      <a:defRPr sz="11500" kern="1200">
        <a:solidFill>
          <a:schemeClr val="tx1"/>
        </a:solidFill>
        <a:latin typeface="Arial" charset="0"/>
        <a:ea typeface="ＭＳ Ｐゴシック" charset="-128"/>
        <a:cs typeface="+mn-cs"/>
      </a:defRPr>
    </a:lvl3pPr>
    <a:lvl4pPr marL="1482725" indent="136525" algn="l" rtl="0" fontAlgn="base">
      <a:spcBef>
        <a:spcPct val="0"/>
      </a:spcBef>
      <a:spcAft>
        <a:spcPct val="0"/>
      </a:spcAft>
      <a:defRPr sz="11500" kern="1200">
        <a:solidFill>
          <a:schemeClr val="tx1"/>
        </a:solidFill>
        <a:latin typeface="Arial" charset="0"/>
        <a:ea typeface="ＭＳ Ｐゴシック" charset="-128"/>
        <a:cs typeface="+mn-cs"/>
      </a:defRPr>
    </a:lvl4pPr>
    <a:lvl5pPr marL="1978025" indent="180975" algn="l" rtl="0" fontAlgn="base">
      <a:spcBef>
        <a:spcPct val="0"/>
      </a:spcBef>
      <a:spcAft>
        <a:spcPct val="0"/>
      </a:spcAft>
      <a:defRPr sz="11500" kern="1200">
        <a:solidFill>
          <a:schemeClr val="tx1"/>
        </a:solidFill>
        <a:latin typeface="Arial" charset="0"/>
        <a:ea typeface="ＭＳ Ｐゴシック" charset="-128"/>
        <a:cs typeface="+mn-cs"/>
      </a:defRPr>
    </a:lvl5pPr>
    <a:lvl6pPr marL="2286000" algn="l" defTabSz="914400" rtl="0" eaLnBrk="1" latinLnBrk="0" hangingPunct="1">
      <a:defRPr sz="11500" kern="1200">
        <a:solidFill>
          <a:schemeClr val="tx1"/>
        </a:solidFill>
        <a:latin typeface="Arial" charset="0"/>
        <a:ea typeface="ＭＳ Ｐゴシック" charset="-128"/>
        <a:cs typeface="+mn-cs"/>
      </a:defRPr>
    </a:lvl6pPr>
    <a:lvl7pPr marL="2743200" algn="l" defTabSz="914400" rtl="0" eaLnBrk="1" latinLnBrk="0" hangingPunct="1">
      <a:defRPr sz="11500" kern="1200">
        <a:solidFill>
          <a:schemeClr val="tx1"/>
        </a:solidFill>
        <a:latin typeface="Arial" charset="0"/>
        <a:ea typeface="ＭＳ Ｐゴシック" charset="-128"/>
        <a:cs typeface="+mn-cs"/>
      </a:defRPr>
    </a:lvl7pPr>
    <a:lvl8pPr marL="3200400" algn="l" defTabSz="914400" rtl="0" eaLnBrk="1" latinLnBrk="0" hangingPunct="1">
      <a:defRPr sz="11500" kern="1200">
        <a:solidFill>
          <a:schemeClr val="tx1"/>
        </a:solidFill>
        <a:latin typeface="Arial" charset="0"/>
        <a:ea typeface="ＭＳ Ｐゴシック" charset="-128"/>
        <a:cs typeface="+mn-cs"/>
      </a:defRPr>
    </a:lvl8pPr>
    <a:lvl9pPr marL="3657600" algn="l" defTabSz="914400" rtl="0" eaLnBrk="1" latinLnBrk="0" hangingPunct="1">
      <a:defRPr sz="115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1520">
          <p15:clr>
            <a:srgbClr val="A4A3A4"/>
          </p15:clr>
        </p15:guide>
        <p15:guide id="2" pos="1612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FFCC66"/>
    <a:srgbClr val="804000"/>
    <a:srgbClr val="339966"/>
    <a:srgbClr val="E2E2E2"/>
    <a:srgbClr val="EBBE3F"/>
    <a:srgbClr val="003300"/>
    <a:srgbClr val="400080"/>
    <a:srgbClr val="40800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4396" autoAdjust="0"/>
  </p:normalViewPr>
  <p:slideViewPr>
    <p:cSldViewPr>
      <p:cViewPr>
        <p:scale>
          <a:sx n="51" d="100"/>
          <a:sy n="51" d="100"/>
        </p:scale>
        <p:origin x="-7843" y="-8213"/>
      </p:cViewPr>
      <p:guideLst>
        <p:guide orient="horz" pos="11520"/>
        <p:guide pos="1612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handoutMaster" Target="handoutMasters/handout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4029075" cy="3508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atin typeface="Arial" pitchFamily="29" charset="0"/>
                <a:ea typeface="+mn-ea"/>
                <a:cs typeface="+mn-cs"/>
              </a:defRPr>
            </a:lvl1pPr>
          </a:lstStyle>
          <a:p>
            <a:pPr>
              <a:defRPr/>
            </a:pPr>
            <a:endParaRPr lang="en-US"/>
          </a:p>
        </p:txBody>
      </p:sp>
      <p:sp>
        <p:nvSpPr>
          <p:cNvPr id="7171" name="Rectangle 3"/>
          <p:cNvSpPr>
            <a:spLocks noGrp="1" noChangeArrowheads="1"/>
          </p:cNvSpPr>
          <p:nvPr>
            <p:ph type="dt" sz="quarter" idx="1"/>
          </p:nvPr>
        </p:nvSpPr>
        <p:spPr bwMode="auto">
          <a:xfrm>
            <a:off x="5265738" y="0"/>
            <a:ext cx="4029075" cy="3508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atin typeface="Arial" pitchFamily="29" charset="0"/>
                <a:ea typeface="+mn-ea"/>
                <a:cs typeface="+mn-cs"/>
              </a:defRPr>
            </a:lvl1pPr>
          </a:lstStyle>
          <a:p>
            <a:pPr>
              <a:defRPr/>
            </a:pPr>
            <a:endParaRPr lang="en-US"/>
          </a:p>
        </p:txBody>
      </p:sp>
      <p:sp>
        <p:nvSpPr>
          <p:cNvPr id="7172" name="Rectangle 4"/>
          <p:cNvSpPr>
            <a:spLocks noGrp="1" noChangeArrowheads="1"/>
          </p:cNvSpPr>
          <p:nvPr>
            <p:ph type="ftr" sz="quarter" idx="2"/>
          </p:nvPr>
        </p:nvSpPr>
        <p:spPr bwMode="auto">
          <a:xfrm>
            <a:off x="0" y="6657975"/>
            <a:ext cx="4029075" cy="3508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atin typeface="Arial" pitchFamily="29" charset="0"/>
                <a:ea typeface="+mn-ea"/>
                <a:cs typeface="+mn-cs"/>
              </a:defRPr>
            </a:lvl1pPr>
          </a:lstStyle>
          <a:p>
            <a:pPr>
              <a:defRPr/>
            </a:pPr>
            <a:endParaRPr lang="en-US"/>
          </a:p>
        </p:txBody>
      </p:sp>
      <p:sp>
        <p:nvSpPr>
          <p:cNvPr id="7173" name="Rectangle 5"/>
          <p:cNvSpPr>
            <a:spLocks noGrp="1" noChangeArrowheads="1"/>
          </p:cNvSpPr>
          <p:nvPr>
            <p:ph type="sldNum" sz="quarter" idx="3"/>
          </p:nvPr>
        </p:nvSpPr>
        <p:spPr bwMode="auto">
          <a:xfrm>
            <a:off x="5265738" y="6657975"/>
            <a:ext cx="4029075" cy="3508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fld id="{9719CA7A-2681-45C0-B15B-9F01A09B82DB}" type="slidenum">
              <a:rPr lang="en-US" altLang="en-US"/>
              <a:pPr/>
              <a:t>‹#›</a:t>
            </a:fld>
            <a:endParaRPr lang="en-US" altLang="en-US"/>
          </a:p>
        </p:txBody>
      </p:sp>
    </p:spTree>
    <p:extLst>
      <p:ext uri="{BB962C8B-B14F-4D97-AF65-F5344CB8AC3E}">
        <p14:creationId xmlns:p14="http://schemas.microsoft.com/office/powerpoint/2010/main" val="182601025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1225" y="11362535"/>
            <a:ext cx="43523959" cy="7839604"/>
          </a:xfrm>
        </p:spPr>
        <p:txBody>
          <a:bodyPr/>
          <a:lstStyle/>
          <a:p>
            <a:r>
              <a:rPr lang="en-US"/>
              <a:t>Click to edit Master title style</a:t>
            </a:r>
          </a:p>
        </p:txBody>
      </p:sp>
      <p:sp>
        <p:nvSpPr>
          <p:cNvPr id="3" name="Subtitle 2"/>
          <p:cNvSpPr>
            <a:spLocks noGrp="1"/>
          </p:cNvSpPr>
          <p:nvPr>
            <p:ph type="subTitle" idx="1"/>
          </p:nvPr>
        </p:nvSpPr>
        <p:spPr>
          <a:xfrm>
            <a:off x="7680590" y="20726135"/>
            <a:ext cx="35845222" cy="9347731"/>
          </a:xfrm>
        </p:spPr>
        <p:txBody>
          <a:bodyPr/>
          <a:lstStyle>
            <a:lvl1pPr marL="0" indent="0" algn="ctr">
              <a:buNone/>
              <a:defRPr/>
            </a:lvl1pPr>
            <a:lvl2pPr marL="495264" indent="0" algn="ctr">
              <a:buNone/>
              <a:defRPr/>
            </a:lvl2pPr>
            <a:lvl3pPr marL="990528" indent="0" algn="ctr">
              <a:buNone/>
              <a:defRPr/>
            </a:lvl3pPr>
            <a:lvl4pPr marL="1485791" indent="0" algn="ctr">
              <a:buNone/>
              <a:defRPr/>
            </a:lvl4pPr>
            <a:lvl5pPr marL="1981056" indent="0" algn="ctr">
              <a:buNone/>
              <a:defRPr/>
            </a:lvl5pPr>
            <a:lvl6pPr marL="2476320" indent="0" algn="ctr">
              <a:buNone/>
              <a:defRPr/>
            </a:lvl6pPr>
            <a:lvl7pPr marL="2971584" indent="0" algn="ctr">
              <a:buNone/>
              <a:defRPr/>
            </a:lvl7pPr>
            <a:lvl8pPr marL="3466847" indent="0" algn="ctr">
              <a:buNone/>
              <a:defRPr/>
            </a:lvl8pPr>
            <a:lvl9pPr marL="3962111"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B44FC39-81B7-4D3E-94A4-E208758B1182}" type="slidenum">
              <a:rPr lang="en-US" altLang="en-US"/>
              <a:pPr/>
              <a:t>‹#›</a:t>
            </a:fld>
            <a:endParaRPr lang="en-US" altLang="en-US"/>
          </a:p>
        </p:txBody>
      </p:sp>
    </p:spTree>
    <p:extLst>
      <p:ext uri="{BB962C8B-B14F-4D97-AF65-F5344CB8AC3E}">
        <p14:creationId xmlns:p14="http://schemas.microsoft.com/office/powerpoint/2010/main" val="1646083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D4BE20C-3BB8-43A2-99DD-433A99836F13}" type="slidenum">
              <a:rPr lang="en-US" altLang="en-US"/>
              <a:pPr/>
              <a:t>‹#›</a:t>
            </a:fld>
            <a:endParaRPr lang="en-US" altLang="en-US"/>
          </a:p>
        </p:txBody>
      </p:sp>
    </p:spTree>
    <p:extLst>
      <p:ext uri="{BB962C8B-B14F-4D97-AF65-F5344CB8AC3E}">
        <p14:creationId xmlns:p14="http://schemas.microsoft.com/office/powerpoint/2010/main" val="1427154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5012" y="1463147"/>
            <a:ext cx="11521810" cy="3120892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59582" y="1463147"/>
            <a:ext cx="34387631" cy="312089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07DAF55-FD11-4ECD-9AD4-BA13E30AA1DD}" type="slidenum">
              <a:rPr lang="en-US" altLang="en-US"/>
              <a:pPr/>
              <a:t>‹#›</a:t>
            </a:fld>
            <a:endParaRPr lang="en-US" altLang="en-US"/>
          </a:p>
        </p:txBody>
      </p:sp>
    </p:spTree>
    <p:extLst>
      <p:ext uri="{BB962C8B-B14F-4D97-AF65-F5344CB8AC3E}">
        <p14:creationId xmlns:p14="http://schemas.microsoft.com/office/powerpoint/2010/main" val="2160940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D84BC37-AB04-4879-BD0C-7FB7A8AD2FD9}" type="slidenum">
              <a:rPr lang="en-US" altLang="en-US"/>
              <a:pPr/>
              <a:t>‹#›</a:t>
            </a:fld>
            <a:endParaRPr lang="en-US" altLang="en-US"/>
          </a:p>
        </p:txBody>
      </p:sp>
    </p:spTree>
    <p:extLst>
      <p:ext uri="{BB962C8B-B14F-4D97-AF65-F5344CB8AC3E}">
        <p14:creationId xmlns:p14="http://schemas.microsoft.com/office/powerpoint/2010/main" val="2774148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23502939"/>
            <a:ext cx="43525812" cy="7265459"/>
          </a:xfrm>
        </p:spPr>
        <p:txBody>
          <a:bodyPr anchor="t"/>
          <a:lstStyle>
            <a:lvl1pPr algn="l">
              <a:defRPr sz="4300" b="1" cap="all"/>
            </a:lvl1pPr>
          </a:lstStyle>
          <a:p>
            <a:r>
              <a:rPr lang="en-US"/>
              <a:t>Click to edit Master title style</a:t>
            </a:r>
          </a:p>
        </p:txBody>
      </p:sp>
      <p:sp>
        <p:nvSpPr>
          <p:cNvPr id="3" name="Text Placeholder 2"/>
          <p:cNvSpPr>
            <a:spLocks noGrp="1"/>
          </p:cNvSpPr>
          <p:nvPr>
            <p:ph type="body" idx="1"/>
          </p:nvPr>
        </p:nvSpPr>
        <p:spPr>
          <a:xfrm>
            <a:off x="4044950" y="15501938"/>
            <a:ext cx="43525812" cy="8001000"/>
          </a:xfrm>
        </p:spPr>
        <p:txBody>
          <a:bodyPr anchor="b"/>
          <a:lstStyle>
            <a:lvl1pPr marL="0" indent="0">
              <a:buNone/>
              <a:defRPr sz="2100"/>
            </a:lvl1pPr>
            <a:lvl2pPr marL="495264" indent="0">
              <a:buNone/>
              <a:defRPr sz="1900"/>
            </a:lvl2pPr>
            <a:lvl3pPr marL="990528" indent="0">
              <a:buNone/>
              <a:defRPr sz="1700"/>
            </a:lvl3pPr>
            <a:lvl4pPr marL="1485791" indent="0">
              <a:buNone/>
              <a:defRPr sz="1400"/>
            </a:lvl4pPr>
            <a:lvl5pPr marL="1981056" indent="0">
              <a:buNone/>
              <a:defRPr sz="1400"/>
            </a:lvl5pPr>
            <a:lvl6pPr marL="2476320" indent="0">
              <a:buNone/>
              <a:defRPr sz="1400"/>
            </a:lvl6pPr>
            <a:lvl7pPr marL="2971584" indent="0">
              <a:buNone/>
              <a:defRPr sz="1400"/>
            </a:lvl7pPr>
            <a:lvl8pPr marL="3466847" indent="0">
              <a:buNone/>
              <a:defRPr sz="1400"/>
            </a:lvl8pPr>
            <a:lvl9pPr marL="3962111"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57F2B82-3DCF-4045-B962-0E5F3C0B6FD1}" type="slidenum">
              <a:rPr lang="en-US" altLang="en-US"/>
              <a:pPr/>
              <a:t>‹#›</a:t>
            </a:fld>
            <a:endParaRPr lang="en-US" altLang="en-US"/>
          </a:p>
        </p:txBody>
      </p:sp>
    </p:spTree>
    <p:extLst>
      <p:ext uri="{BB962C8B-B14F-4D97-AF65-F5344CB8AC3E}">
        <p14:creationId xmlns:p14="http://schemas.microsoft.com/office/powerpoint/2010/main" val="13579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59580" y="8536784"/>
            <a:ext cx="22954722" cy="24135291"/>
          </a:xfrm>
        </p:spPr>
        <p:txBody>
          <a:bodyPr/>
          <a:lstStyle>
            <a:lvl1pPr>
              <a:defRPr sz="31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92101" y="8536784"/>
            <a:ext cx="22954722" cy="24135291"/>
          </a:xfrm>
        </p:spPr>
        <p:txBody>
          <a:bodyPr/>
          <a:lstStyle>
            <a:lvl1pPr>
              <a:defRPr sz="3100"/>
            </a:lvl1pPr>
            <a:lvl2pPr>
              <a:defRPr sz="26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5919F81-494B-4DD8-81A2-96C0BA4A98A4}" type="slidenum">
              <a:rPr lang="en-US" altLang="en-US"/>
              <a:pPr/>
              <a:t>‹#›</a:t>
            </a:fld>
            <a:endParaRPr lang="en-US" altLang="en-US"/>
          </a:p>
        </p:txBody>
      </p:sp>
    </p:spTree>
    <p:extLst>
      <p:ext uri="{BB962C8B-B14F-4D97-AF65-F5344CB8AC3E}">
        <p14:creationId xmlns:p14="http://schemas.microsoft.com/office/powerpoint/2010/main" val="636343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59584" y="1464470"/>
            <a:ext cx="46087241"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59580" y="8187531"/>
            <a:ext cx="22625050" cy="3411802"/>
          </a:xfrm>
        </p:spPr>
        <p:txBody>
          <a:bodyPr anchor="b"/>
          <a:lstStyle>
            <a:lvl1pPr marL="0" indent="0">
              <a:buNone/>
              <a:defRPr sz="2600" b="1"/>
            </a:lvl1pPr>
            <a:lvl2pPr marL="495264" indent="0">
              <a:buNone/>
              <a:defRPr sz="2100" b="1"/>
            </a:lvl2pPr>
            <a:lvl3pPr marL="990528" indent="0">
              <a:buNone/>
              <a:defRPr sz="1900" b="1"/>
            </a:lvl3pPr>
            <a:lvl4pPr marL="1485791" indent="0">
              <a:buNone/>
              <a:defRPr sz="1700" b="1"/>
            </a:lvl4pPr>
            <a:lvl5pPr marL="1981056" indent="0">
              <a:buNone/>
              <a:defRPr sz="1700" b="1"/>
            </a:lvl5pPr>
            <a:lvl6pPr marL="2476320" indent="0">
              <a:buNone/>
              <a:defRPr sz="1700" b="1"/>
            </a:lvl6pPr>
            <a:lvl7pPr marL="2971584" indent="0">
              <a:buNone/>
              <a:defRPr sz="1700" b="1"/>
            </a:lvl7pPr>
            <a:lvl8pPr marL="3466847" indent="0">
              <a:buNone/>
              <a:defRPr sz="1700" b="1"/>
            </a:lvl8pPr>
            <a:lvl9pPr marL="3962111" indent="0">
              <a:buNone/>
              <a:defRPr sz="1700" b="1"/>
            </a:lvl9pPr>
          </a:lstStyle>
          <a:p>
            <a:pPr lvl="0"/>
            <a:r>
              <a:rPr lang="en-US"/>
              <a:t>Click to edit Master text styles</a:t>
            </a:r>
          </a:p>
        </p:txBody>
      </p:sp>
      <p:sp>
        <p:nvSpPr>
          <p:cNvPr id="4" name="Content Placeholder 3"/>
          <p:cNvSpPr>
            <a:spLocks noGrp="1"/>
          </p:cNvSpPr>
          <p:nvPr>
            <p:ph sz="half" idx="2"/>
          </p:nvPr>
        </p:nvSpPr>
        <p:spPr>
          <a:xfrm>
            <a:off x="2559580" y="11599335"/>
            <a:ext cx="22625050" cy="21074062"/>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512" y="8187531"/>
            <a:ext cx="22634310" cy="3411802"/>
          </a:xfrm>
        </p:spPr>
        <p:txBody>
          <a:bodyPr anchor="b"/>
          <a:lstStyle>
            <a:lvl1pPr marL="0" indent="0">
              <a:buNone/>
              <a:defRPr sz="2600" b="1"/>
            </a:lvl1pPr>
            <a:lvl2pPr marL="495264" indent="0">
              <a:buNone/>
              <a:defRPr sz="2100" b="1"/>
            </a:lvl2pPr>
            <a:lvl3pPr marL="990528" indent="0">
              <a:buNone/>
              <a:defRPr sz="1900" b="1"/>
            </a:lvl3pPr>
            <a:lvl4pPr marL="1485791" indent="0">
              <a:buNone/>
              <a:defRPr sz="1700" b="1"/>
            </a:lvl4pPr>
            <a:lvl5pPr marL="1981056" indent="0">
              <a:buNone/>
              <a:defRPr sz="1700" b="1"/>
            </a:lvl5pPr>
            <a:lvl6pPr marL="2476320" indent="0">
              <a:buNone/>
              <a:defRPr sz="1700" b="1"/>
            </a:lvl6pPr>
            <a:lvl7pPr marL="2971584" indent="0">
              <a:buNone/>
              <a:defRPr sz="1700" b="1"/>
            </a:lvl7pPr>
            <a:lvl8pPr marL="3466847" indent="0">
              <a:buNone/>
              <a:defRPr sz="1700" b="1"/>
            </a:lvl8pPr>
            <a:lvl9pPr marL="3962111" indent="0">
              <a:buNone/>
              <a:defRPr sz="1700" b="1"/>
            </a:lvl9pPr>
          </a:lstStyle>
          <a:p>
            <a:pPr lvl="0"/>
            <a:r>
              <a:rPr lang="en-US"/>
              <a:t>Click to edit Master text styles</a:t>
            </a:r>
          </a:p>
        </p:txBody>
      </p:sp>
      <p:sp>
        <p:nvSpPr>
          <p:cNvPr id="6" name="Content Placeholder 5"/>
          <p:cNvSpPr>
            <a:spLocks noGrp="1"/>
          </p:cNvSpPr>
          <p:nvPr>
            <p:ph sz="quarter" idx="4"/>
          </p:nvPr>
        </p:nvSpPr>
        <p:spPr>
          <a:xfrm>
            <a:off x="26012512" y="11599335"/>
            <a:ext cx="22634310" cy="21074062"/>
          </a:xfrm>
        </p:spPr>
        <p:txBody>
          <a:bodyPr/>
          <a:lstStyle>
            <a:lvl1pPr>
              <a:defRPr sz="26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02B66E6-A609-4284-8F1B-7CD62D8785A6}" type="slidenum">
              <a:rPr lang="en-US" altLang="en-US"/>
              <a:pPr/>
              <a:t>‹#›</a:t>
            </a:fld>
            <a:endParaRPr lang="en-US" altLang="en-US"/>
          </a:p>
        </p:txBody>
      </p:sp>
    </p:spTree>
    <p:extLst>
      <p:ext uri="{BB962C8B-B14F-4D97-AF65-F5344CB8AC3E}">
        <p14:creationId xmlns:p14="http://schemas.microsoft.com/office/powerpoint/2010/main" val="2480506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5CACA7E5-699E-423B-AA48-0DEFBFACBFD7}" type="slidenum">
              <a:rPr lang="en-US" altLang="en-US"/>
              <a:pPr/>
              <a:t>‹#›</a:t>
            </a:fld>
            <a:endParaRPr lang="en-US" altLang="en-US"/>
          </a:p>
        </p:txBody>
      </p:sp>
    </p:spTree>
    <p:extLst>
      <p:ext uri="{BB962C8B-B14F-4D97-AF65-F5344CB8AC3E}">
        <p14:creationId xmlns:p14="http://schemas.microsoft.com/office/powerpoint/2010/main" val="179874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C48D51FF-CBAC-4DF3-950A-37AD825B64B7}" type="slidenum">
              <a:rPr lang="en-US" altLang="en-US"/>
              <a:pPr/>
              <a:t>‹#›</a:t>
            </a:fld>
            <a:endParaRPr lang="en-US" altLang="en-US"/>
          </a:p>
        </p:txBody>
      </p:sp>
    </p:spTree>
    <p:extLst>
      <p:ext uri="{BB962C8B-B14F-4D97-AF65-F5344CB8AC3E}">
        <p14:creationId xmlns:p14="http://schemas.microsoft.com/office/powerpoint/2010/main" val="402894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59580" y="1456534"/>
            <a:ext cx="16846550" cy="6197863"/>
          </a:xfrm>
        </p:spPr>
        <p:txBody>
          <a:bodyPr anchor="b"/>
          <a:lstStyle>
            <a:lvl1pPr algn="l">
              <a:defRPr sz="2100" b="1"/>
            </a:lvl1pPr>
          </a:lstStyle>
          <a:p>
            <a:r>
              <a:rPr lang="en-US"/>
              <a:t>Click to edit Master title style</a:t>
            </a:r>
          </a:p>
        </p:txBody>
      </p:sp>
      <p:sp>
        <p:nvSpPr>
          <p:cNvPr id="3" name="Content Placeholder 2"/>
          <p:cNvSpPr>
            <a:spLocks noGrp="1"/>
          </p:cNvSpPr>
          <p:nvPr>
            <p:ph idx="1"/>
          </p:nvPr>
        </p:nvSpPr>
        <p:spPr>
          <a:xfrm>
            <a:off x="20021022" y="1456534"/>
            <a:ext cx="28625800" cy="31216863"/>
          </a:xfrm>
        </p:spPr>
        <p:txBody>
          <a:bodyPr/>
          <a:lstStyle>
            <a:lvl1pPr>
              <a:defRPr sz="3500"/>
            </a:lvl1pPr>
            <a:lvl2pPr>
              <a:defRPr sz="3100"/>
            </a:lvl2pPr>
            <a:lvl3pPr>
              <a:defRPr sz="26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59580" y="7654397"/>
            <a:ext cx="16846550" cy="25019000"/>
          </a:xfrm>
        </p:spPr>
        <p:txBody>
          <a:bodyPr/>
          <a:lstStyle>
            <a:lvl1pPr marL="0" indent="0">
              <a:buNone/>
              <a:defRPr sz="1400"/>
            </a:lvl1pPr>
            <a:lvl2pPr marL="495264" indent="0">
              <a:buNone/>
              <a:defRPr sz="1300"/>
            </a:lvl2pPr>
            <a:lvl3pPr marL="990528" indent="0">
              <a:buNone/>
              <a:defRPr sz="1200"/>
            </a:lvl3pPr>
            <a:lvl4pPr marL="1485791" indent="0">
              <a:buNone/>
              <a:defRPr sz="1100"/>
            </a:lvl4pPr>
            <a:lvl5pPr marL="1981056" indent="0">
              <a:buNone/>
              <a:defRPr sz="1100"/>
            </a:lvl5pPr>
            <a:lvl6pPr marL="2476320" indent="0">
              <a:buNone/>
              <a:defRPr sz="1100"/>
            </a:lvl6pPr>
            <a:lvl7pPr marL="2971584" indent="0">
              <a:buNone/>
              <a:defRPr sz="1100"/>
            </a:lvl7pPr>
            <a:lvl8pPr marL="3466847" indent="0">
              <a:buNone/>
              <a:defRPr sz="1100"/>
            </a:lvl8pPr>
            <a:lvl9pPr marL="3962111" indent="0">
              <a:buNone/>
              <a:defRPr sz="11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EE02F2BA-334A-45F6-A166-AE112277AE6A}" type="slidenum">
              <a:rPr lang="en-US" altLang="en-US"/>
              <a:pPr/>
              <a:t>‹#›</a:t>
            </a:fld>
            <a:endParaRPr lang="en-US" altLang="en-US"/>
          </a:p>
        </p:txBody>
      </p:sp>
    </p:spTree>
    <p:extLst>
      <p:ext uri="{BB962C8B-B14F-4D97-AF65-F5344CB8AC3E}">
        <p14:creationId xmlns:p14="http://schemas.microsoft.com/office/powerpoint/2010/main" val="354230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442" y="25603730"/>
            <a:ext cx="30724210" cy="3021541"/>
          </a:xfrm>
        </p:spPr>
        <p:txBody>
          <a:bodyPr anchor="b"/>
          <a:lstStyle>
            <a:lvl1pPr algn="l">
              <a:defRPr sz="2100" b="1"/>
            </a:lvl1pPr>
          </a:lstStyle>
          <a:p>
            <a:r>
              <a:rPr lang="en-US"/>
              <a:t>Click to edit Master title style</a:t>
            </a:r>
          </a:p>
        </p:txBody>
      </p:sp>
      <p:sp>
        <p:nvSpPr>
          <p:cNvPr id="3" name="Picture Placeholder 2"/>
          <p:cNvSpPr>
            <a:spLocks noGrp="1"/>
          </p:cNvSpPr>
          <p:nvPr>
            <p:ph type="pic" idx="1"/>
          </p:nvPr>
        </p:nvSpPr>
        <p:spPr>
          <a:xfrm>
            <a:off x="10036442" y="3267606"/>
            <a:ext cx="30724210" cy="21945865"/>
          </a:xfrm>
        </p:spPr>
        <p:txBody>
          <a:bodyPr/>
          <a:lstStyle>
            <a:lvl1pPr marL="0" indent="0">
              <a:buNone/>
              <a:defRPr sz="3500"/>
            </a:lvl1pPr>
            <a:lvl2pPr marL="495264" indent="0">
              <a:buNone/>
              <a:defRPr sz="3100"/>
            </a:lvl2pPr>
            <a:lvl3pPr marL="990528" indent="0">
              <a:buNone/>
              <a:defRPr sz="2600"/>
            </a:lvl3pPr>
            <a:lvl4pPr marL="1485791" indent="0">
              <a:buNone/>
              <a:defRPr sz="2100"/>
            </a:lvl4pPr>
            <a:lvl5pPr marL="1981056" indent="0">
              <a:buNone/>
              <a:defRPr sz="2100"/>
            </a:lvl5pPr>
            <a:lvl6pPr marL="2476320" indent="0">
              <a:buNone/>
              <a:defRPr sz="2100"/>
            </a:lvl6pPr>
            <a:lvl7pPr marL="2971584" indent="0">
              <a:buNone/>
              <a:defRPr sz="2100"/>
            </a:lvl7pPr>
            <a:lvl8pPr marL="3466847" indent="0">
              <a:buNone/>
              <a:defRPr sz="2100"/>
            </a:lvl8pPr>
            <a:lvl9pPr marL="3962111" indent="0">
              <a:buNone/>
              <a:defRPr sz="2100"/>
            </a:lvl9pPr>
          </a:lstStyle>
          <a:p>
            <a:pPr lvl="0"/>
            <a:endParaRPr lang="en-US" noProof="0"/>
          </a:p>
        </p:txBody>
      </p:sp>
      <p:sp>
        <p:nvSpPr>
          <p:cNvPr id="4" name="Text Placeholder 3"/>
          <p:cNvSpPr>
            <a:spLocks noGrp="1"/>
          </p:cNvSpPr>
          <p:nvPr>
            <p:ph type="body" sz="half" idx="2"/>
          </p:nvPr>
        </p:nvSpPr>
        <p:spPr>
          <a:xfrm>
            <a:off x="10036442" y="28625273"/>
            <a:ext cx="30724210" cy="4292865"/>
          </a:xfrm>
        </p:spPr>
        <p:txBody>
          <a:bodyPr/>
          <a:lstStyle>
            <a:lvl1pPr marL="0" indent="0">
              <a:buNone/>
              <a:defRPr sz="1400"/>
            </a:lvl1pPr>
            <a:lvl2pPr marL="495264" indent="0">
              <a:buNone/>
              <a:defRPr sz="1300"/>
            </a:lvl2pPr>
            <a:lvl3pPr marL="990528" indent="0">
              <a:buNone/>
              <a:defRPr sz="1200"/>
            </a:lvl3pPr>
            <a:lvl4pPr marL="1485791" indent="0">
              <a:buNone/>
              <a:defRPr sz="1100"/>
            </a:lvl4pPr>
            <a:lvl5pPr marL="1981056" indent="0">
              <a:buNone/>
              <a:defRPr sz="1100"/>
            </a:lvl5pPr>
            <a:lvl6pPr marL="2476320" indent="0">
              <a:buNone/>
              <a:defRPr sz="1100"/>
            </a:lvl6pPr>
            <a:lvl7pPr marL="2971584" indent="0">
              <a:buNone/>
              <a:defRPr sz="1100"/>
            </a:lvl7pPr>
            <a:lvl8pPr marL="3466847" indent="0">
              <a:buNone/>
              <a:defRPr sz="1100"/>
            </a:lvl8pPr>
            <a:lvl9pPr marL="3962111" indent="0">
              <a:buNone/>
              <a:defRPr sz="11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7FD1F3AD-17D7-45BC-AA67-803613E3C962}" type="slidenum">
              <a:rPr lang="en-US" altLang="en-US"/>
              <a:pPr/>
              <a:t>‹#›</a:t>
            </a:fld>
            <a:endParaRPr lang="en-US" altLang="en-US"/>
          </a:p>
        </p:txBody>
      </p:sp>
    </p:spTree>
    <p:extLst>
      <p:ext uri="{BB962C8B-B14F-4D97-AF65-F5344CB8AC3E}">
        <p14:creationId xmlns:p14="http://schemas.microsoft.com/office/powerpoint/2010/main" val="2649298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60640" y="1463524"/>
            <a:ext cx="460851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65442" tIns="282722" rIns="565442" bIns="282722"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560640" y="8536215"/>
            <a:ext cx="46085125" cy="24136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65442" tIns="282722" rIns="565442" bIns="28272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2560638" y="33307261"/>
            <a:ext cx="11947525" cy="2540000"/>
          </a:xfrm>
          <a:prstGeom prst="rect">
            <a:avLst/>
          </a:prstGeom>
          <a:noFill/>
          <a:ln w="9525">
            <a:noFill/>
            <a:miter lim="800000"/>
            <a:headEnd/>
            <a:tailEnd/>
          </a:ln>
          <a:effectLst/>
        </p:spPr>
        <p:txBody>
          <a:bodyPr vert="horz" wrap="square" lIns="565442" tIns="282722" rIns="565442" bIns="282722" numCol="1" anchor="t" anchorCtr="0" compatLnSpc="1">
            <a:prstTxWarp prst="textNoShape">
              <a:avLst/>
            </a:prstTxWarp>
          </a:bodyPr>
          <a:lstStyle>
            <a:lvl1pPr>
              <a:defRPr sz="8700">
                <a:latin typeface="Arial" pitchFamily="34" charset="0"/>
                <a:ea typeface="ＭＳ Ｐゴシック" pitchFamily="34"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17495840" y="33307261"/>
            <a:ext cx="16214725" cy="2540000"/>
          </a:xfrm>
          <a:prstGeom prst="rect">
            <a:avLst/>
          </a:prstGeom>
          <a:noFill/>
          <a:ln w="9525">
            <a:noFill/>
            <a:miter lim="800000"/>
            <a:headEnd/>
            <a:tailEnd/>
          </a:ln>
          <a:effectLst/>
        </p:spPr>
        <p:txBody>
          <a:bodyPr vert="horz" wrap="square" lIns="565442" tIns="282722" rIns="565442" bIns="282722" numCol="1" anchor="t" anchorCtr="0" compatLnSpc="1">
            <a:prstTxWarp prst="textNoShape">
              <a:avLst/>
            </a:prstTxWarp>
          </a:bodyPr>
          <a:lstStyle>
            <a:lvl1pPr algn="ctr">
              <a:defRPr sz="8700">
                <a:latin typeface="Arial" pitchFamily="34" charset="0"/>
                <a:ea typeface="ＭＳ Ｐゴシック" pitchFamily="34"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36698240" y="33307261"/>
            <a:ext cx="11947525" cy="2540000"/>
          </a:xfrm>
          <a:prstGeom prst="rect">
            <a:avLst/>
          </a:prstGeom>
          <a:noFill/>
          <a:ln w="9525">
            <a:noFill/>
            <a:miter lim="800000"/>
            <a:headEnd/>
            <a:tailEnd/>
          </a:ln>
          <a:effectLst/>
        </p:spPr>
        <p:txBody>
          <a:bodyPr vert="horz" wrap="square" lIns="565442" tIns="282722" rIns="565442" bIns="282722" numCol="1" anchor="t" anchorCtr="0" compatLnSpc="1">
            <a:prstTxWarp prst="textNoShape">
              <a:avLst/>
            </a:prstTxWarp>
          </a:bodyPr>
          <a:lstStyle>
            <a:lvl1pPr algn="r">
              <a:defRPr sz="8700"/>
            </a:lvl1pPr>
          </a:lstStyle>
          <a:p>
            <a:fld id="{63C62980-8503-4335-845A-C4CFB98A4C9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649913" rtl="0" eaLnBrk="0" fontAlgn="base" hangingPunct="0">
        <a:spcBef>
          <a:spcPct val="0"/>
        </a:spcBef>
        <a:spcAft>
          <a:spcPct val="0"/>
        </a:spcAft>
        <a:defRPr sz="27300">
          <a:solidFill>
            <a:schemeClr val="tx2"/>
          </a:solidFill>
          <a:latin typeface="+mj-lt"/>
          <a:ea typeface="ＭＳ Ｐゴシック" pitchFamily="34" charset="-128"/>
          <a:cs typeface="ＭＳ Ｐゴシック" charset="-128"/>
        </a:defRPr>
      </a:lvl1pPr>
      <a:lvl2pPr algn="ctr" defTabSz="5649913" rtl="0" eaLnBrk="0" fontAlgn="base" hangingPunct="0">
        <a:spcBef>
          <a:spcPct val="0"/>
        </a:spcBef>
        <a:spcAft>
          <a:spcPct val="0"/>
        </a:spcAft>
        <a:defRPr sz="27300">
          <a:solidFill>
            <a:schemeClr val="tx2"/>
          </a:solidFill>
          <a:latin typeface="Arial" pitchFamily="29" charset="0"/>
          <a:ea typeface="ＭＳ Ｐゴシック" pitchFamily="34" charset="-128"/>
          <a:cs typeface="ＭＳ Ｐゴシック" charset="-128"/>
        </a:defRPr>
      </a:lvl2pPr>
      <a:lvl3pPr algn="ctr" defTabSz="5649913" rtl="0" eaLnBrk="0" fontAlgn="base" hangingPunct="0">
        <a:spcBef>
          <a:spcPct val="0"/>
        </a:spcBef>
        <a:spcAft>
          <a:spcPct val="0"/>
        </a:spcAft>
        <a:defRPr sz="27300">
          <a:solidFill>
            <a:schemeClr val="tx2"/>
          </a:solidFill>
          <a:latin typeface="Arial" pitchFamily="29" charset="0"/>
          <a:ea typeface="ＭＳ Ｐゴシック" pitchFamily="34" charset="-128"/>
          <a:cs typeface="ＭＳ Ｐゴシック" charset="-128"/>
        </a:defRPr>
      </a:lvl3pPr>
      <a:lvl4pPr algn="ctr" defTabSz="5649913" rtl="0" eaLnBrk="0" fontAlgn="base" hangingPunct="0">
        <a:spcBef>
          <a:spcPct val="0"/>
        </a:spcBef>
        <a:spcAft>
          <a:spcPct val="0"/>
        </a:spcAft>
        <a:defRPr sz="27300">
          <a:solidFill>
            <a:schemeClr val="tx2"/>
          </a:solidFill>
          <a:latin typeface="Arial" pitchFamily="29" charset="0"/>
          <a:ea typeface="ＭＳ Ｐゴシック" pitchFamily="34" charset="-128"/>
          <a:cs typeface="ＭＳ Ｐゴシック" charset="-128"/>
        </a:defRPr>
      </a:lvl4pPr>
      <a:lvl5pPr algn="ctr" defTabSz="5649913" rtl="0" eaLnBrk="0" fontAlgn="base" hangingPunct="0">
        <a:spcBef>
          <a:spcPct val="0"/>
        </a:spcBef>
        <a:spcAft>
          <a:spcPct val="0"/>
        </a:spcAft>
        <a:defRPr sz="27300">
          <a:solidFill>
            <a:schemeClr val="tx2"/>
          </a:solidFill>
          <a:latin typeface="Arial" pitchFamily="29" charset="0"/>
          <a:ea typeface="ＭＳ Ｐゴシック" pitchFamily="34" charset="-128"/>
          <a:cs typeface="ＭＳ Ｐゴシック" charset="-128"/>
        </a:defRPr>
      </a:lvl5pPr>
      <a:lvl6pPr marL="495264" algn="ctr" defTabSz="5652543" rtl="0" fontAlgn="base">
        <a:spcBef>
          <a:spcPct val="0"/>
        </a:spcBef>
        <a:spcAft>
          <a:spcPct val="0"/>
        </a:spcAft>
        <a:defRPr sz="27300">
          <a:solidFill>
            <a:schemeClr val="tx2"/>
          </a:solidFill>
          <a:latin typeface="Arial" pitchFamily="29" charset="0"/>
        </a:defRPr>
      </a:lvl6pPr>
      <a:lvl7pPr marL="990528" algn="ctr" defTabSz="5652543" rtl="0" fontAlgn="base">
        <a:spcBef>
          <a:spcPct val="0"/>
        </a:spcBef>
        <a:spcAft>
          <a:spcPct val="0"/>
        </a:spcAft>
        <a:defRPr sz="27300">
          <a:solidFill>
            <a:schemeClr val="tx2"/>
          </a:solidFill>
          <a:latin typeface="Arial" pitchFamily="29" charset="0"/>
        </a:defRPr>
      </a:lvl7pPr>
      <a:lvl8pPr marL="1485791" algn="ctr" defTabSz="5652543" rtl="0" fontAlgn="base">
        <a:spcBef>
          <a:spcPct val="0"/>
        </a:spcBef>
        <a:spcAft>
          <a:spcPct val="0"/>
        </a:spcAft>
        <a:defRPr sz="27300">
          <a:solidFill>
            <a:schemeClr val="tx2"/>
          </a:solidFill>
          <a:latin typeface="Arial" pitchFamily="29" charset="0"/>
        </a:defRPr>
      </a:lvl8pPr>
      <a:lvl9pPr marL="1981056" algn="ctr" defTabSz="5652543" rtl="0" fontAlgn="base">
        <a:spcBef>
          <a:spcPct val="0"/>
        </a:spcBef>
        <a:spcAft>
          <a:spcPct val="0"/>
        </a:spcAft>
        <a:defRPr sz="27300">
          <a:solidFill>
            <a:schemeClr val="tx2"/>
          </a:solidFill>
          <a:latin typeface="Arial" pitchFamily="29" charset="0"/>
        </a:defRPr>
      </a:lvl9pPr>
    </p:titleStyle>
    <p:bodyStyle>
      <a:lvl1pPr marL="2117725" indent="-2117725" algn="l" defTabSz="5649913" rtl="0" eaLnBrk="0" fontAlgn="base" hangingPunct="0">
        <a:spcBef>
          <a:spcPct val="20000"/>
        </a:spcBef>
        <a:spcAft>
          <a:spcPct val="0"/>
        </a:spcAft>
        <a:buChar char="•"/>
        <a:defRPr sz="19500">
          <a:solidFill>
            <a:schemeClr val="tx1"/>
          </a:solidFill>
          <a:latin typeface="+mn-lt"/>
          <a:ea typeface="ＭＳ Ｐゴシック" pitchFamily="34" charset="-128"/>
          <a:cs typeface="ＭＳ Ｐゴシック" charset="-128"/>
        </a:defRPr>
      </a:lvl1pPr>
      <a:lvl2pPr marL="4594225" indent="-1766888" algn="l" defTabSz="5649913" rtl="0" eaLnBrk="0" fontAlgn="base" hangingPunct="0">
        <a:spcBef>
          <a:spcPct val="20000"/>
        </a:spcBef>
        <a:spcAft>
          <a:spcPct val="0"/>
        </a:spcAft>
        <a:buChar char="–"/>
        <a:defRPr sz="17500">
          <a:solidFill>
            <a:schemeClr val="tx1"/>
          </a:solidFill>
          <a:latin typeface="+mn-lt"/>
          <a:ea typeface="ＭＳ Ｐゴシック" pitchFamily="29" charset="-128"/>
        </a:defRPr>
      </a:lvl2pPr>
      <a:lvl3pPr marL="7065963" indent="-1414463" algn="l" defTabSz="5649913" rtl="0" eaLnBrk="0" fontAlgn="base" hangingPunct="0">
        <a:spcBef>
          <a:spcPct val="20000"/>
        </a:spcBef>
        <a:spcAft>
          <a:spcPct val="0"/>
        </a:spcAft>
        <a:buChar char="•"/>
        <a:defRPr sz="14800">
          <a:solidFill>
            <a:schemeClr val="tx1"/>
          </a:solidFill>
          <a:latin typeface="+mn-lt"/>
          <a:ea typeface="ＭＳ Ｐゴシック" pitchFamily="29" charset="-128"/>
        </a:defRPr>
      </a:lvl3pPr>
      <a:lvl4pPr marL="9898063" indent="-1414463" algn="l" defTabSz="5649913" rtl="0" eaLnBrk="0" fontAlgn="base" hangingPunct="0">
        <a:spcBef>
          <a:spcPct val="20000"/>
        </a:spcBef>
        <a:spcAft>
          <a:spcPct val="0"/>
        </a:spcAft>
        <a:buChar char="–"/>
        <a:defRPr sz="12500">
          <a:solidFill>
            <a:schemeClr val="tx1"/>
          </a:solidFill>
          <a:latin typeface="+mn-lt"/>
          <a:ea typeface="ＭＳ Ｐゴシック" pitchFamily="29" charset="-128"/>
        </a:defRPr>
      </a:lvl4pPr>
      <a:lvl5pPr marL="12719050" indent="-1409700" algn="l" defTabSz="5649913" rtl="0" eaLnBrk="0" fontAlgn="base" hangingPunct="0">
        <a:spcBef>
          <a:spcPct val="20000"/>
        </a:spcBef>
        <a:spcAft>
          <a:spcPct val="0"/>
        </a:spcAft>
        <a:buChar char="»"/>
        <a:defRPr sz="12500">
          <a:solidFill>
            <a:schemeClr val="tx1"/>
          </a:solidFill>
          <a:latin typeface="+mn-lt"/>
          <a:ea typeface="ＭＳ Ｐゴシック" pitchFamily="29" charset="-128"/>
        </a:defRPr>
      </a:lvl5pPr>
      <a:lvl6pPr marL="13215637" indent="-1411847" algn="l" defTabSz="5652543" rtl="0" fontAlgn="base">
        <a:spcBef>
          <a:spcPct val="20000"/>
        </a:spcBef>
        <a:spcAft>
          <a:spcPct val="0"/>
        </a:spcAft>
        <a:buChar char="»"/>
        <a:defRPr sz="12500">
          <a:solidFill>
            <a:schemeClr val="tx1"/>
          </a:solidFill>
          <a:latin typeface="+mn-lt"/>
          <a:ea typeface="ＭＳ Ｐゴシック" pitchFamily="29" charset="-128"/>
        </a:defRPr>
      </a:lvl6pPr>
      <a:lvl7pPr marL="13710900" indent="-1411847" algn="l" defTabSz="5652543" rtl="0" fontAlgn="base">
        <a:spcBef>
          <a:spcPct val="20000"/>
        </a:spcBef>
        <a:spcAft>
          <a:spcPct val="0"/>
        </a:spcAft>
        <a:buChar char="»"/>
        <a:defRPr sz="12500">
          <a:solidFill>
            <a:schemeClr val="tx1"/>
          </a:solidFill>
          <a:latin typeface="+mn-lt"/>
          <a:ea typeface="ＭＳ Ｐゴシック" pitchFamily="29" charset="-128"/>
        </a:defRPr>
      </a:lvl7pPr>
      <a:lvl8pPr marL="14206164" indent="-1411847" algn="l" defTabSz="5652543" rtl="0" fontAlgn="base">
        <a:spcBef>
          <a:spcPct val="20000"/>
        </a:spcBef>
        <a:spcAft>
          <a:spcPct val="0"/>
        </a:spcAft>
        <a:buChar char="»"/>
        <a:defRPr sz="12500">
          <a:solidFill>
            <a:schemeClr val="tx1"/>
          </a:solidFill>
          <a:latin typeface="+mn-lt"/>
          <a:ea typeface="ＭＳ Ｐゴシック" pitchFamily="29" charset="-128"/>
        </a:defRPr>
      </a:lvl8pPr>
      <a:lvl9pPr marL="14701428" indent="-1411847" algn="l" defTabSz="5652543" rtl="0" fontAlgn="base">
        <a:spcBef>
          <a:spcPct val="20000"/>
        </a:spcBef>
        <a:spcAft>
          <a:spcPct val="0"/>
        </a:spcAft>
        <a:buChar char="»"/>
        <a:defRPr sz="12500">
          <a:solidFill>
            <a:schemeClr val="tx1"/>
          </a:solidFill>
          <a:latin typeface="+mn-lt"/>
          <a:ea typeface="ＭＳ Ｐゴシック" pitchFamily="29" charset="-128"/>
        </a:defRPr>
      </a:lvl9pPr>
    </p:bodyStyle>
    <p:otherStyle>
      <a:defPPr>
        <a:defRPr lang="en-US"/>
      </a:defPPr>
      <a:lvl1pPr marL="0" algn="l" defTabSz="495264" rtl="0" eaLnBrk="1" latinLnBrk="0" hangingPunct="1">
        <a:defRPr sz="1900" kern="1200">
          <a:solidFill>
            <a:schemeClr val="tx1"/>
          </a:solidFill>
          <a:latin typeface="+mn-lt"/>
          <a:ea typeface="+mn-ea"/>
          <a:cs typeface="+mn-cs"/>
        </a:defRPr>
      </a:lvl1pPr>
      <a:lvl2pPr marL="495264" algn="l" defTabSz="495264" rtl="0" eaLnBrk="1" latinLnBrk="0" hangingPunct="1">
        <a:defRPr sz="1900" kern="1200">
          <a:solidFill>
            <a:schemeClr val="tx1"/>
          </a:solidFill>
          <a:latin typeface="+mn-lt"/>
          <a:ea typeface="+mn-ea"/>
          <a:cs typeface="+mn-cs"/>
        </a:defRPr>
      </a:lvl2pPr>
      <a:lvl3pPr marL="990528" algn="l" defTabSz="495264" rtl="0" eaLnBrk="1" latinLnBrk="0" hangingPunct="1">
        <a:defRPr sz="1900" kern="1200">
          <a:solidFill>
            <a:schemeClr val="tx1"/>
          </a:solidFill>
          <a:latin typeface="+mn-lt"/>
          <a:ea typeface="+mn-ea"/>
          <a:cs typeface="+mn-cs"/>
        </a:defRPr>
      </a:lvl3pPr>
      <a:lvl4pPr marL="1485791" algn="l" defTabSz="495264" rtl="0" eaLnBrk="1" latinLnBrk="0" hangingPunct="1">
        <a:defRPr sz="1900" kern="1200">
          <a:solidFill>
            <a:schemeClr val="tx1"/>
          </a:solidFill>
          <a:latin typeface="+mn-lt"/>
          <a:ea typeface="+mn-ea"/>
          <a:cs typeface="+mn-cs"/>
        </a:defRPr>
      </a:lvl4pPr>
      <a:lvl5pPr marL="1981056" algn="l" defTabSz="495264" rtl="0" eaLnBrk="1" latinLnBrk="0" hangingPunct="1">
        <a:defRPr sz="1900" kern="1200">
          <a:solidFill>
            <a:schemeClr val="tx1"/>
          </a:solidFill>
          <a:latin typeface="+mn-lt"/>
          <a:ea typeface="+mn-ea"/>
          <a:cs typeface="+mn-cs"/>
        </a:defRPr>
      </a:lvl5pPr>
      <a:lvl6pPr marL="2476320" algn="l" defTabSz="495264" rtl="0" eaLnBrk="1" latinLnBrk="0" hangingPunct="1">
        <a:defRPr sz="1900" kern="1200">
          <a:solidFill>
            <a:schemeClr val="tx1"/>
          </a:solidFill>
          <a:latin typeface="+mn-lt"/>
          <a:ea typeface="+mn-ea"/>
          <a:cs typeface="+mn-cs"/>
        </a:defRPr>
      </a:lvl6pPr>
      <a:lvl7pPr marL="2971584" algn="l" defTabSz="495264" rtl="0" eaLnBrk="1" latinLnBrk="0" hangingPunct="1">
        <a:defRPr sz="1900" kern="1200">
          <a:solidFill>
            <a:schemeClr val="tx1"/>
          </a:solidFill>
          <a:latin typeface="+mn-lt"/>
          <a:ea typeface="+mn-ea"/>
          <a:cs typeface="+mn-cs"/>
        </a:defRPr>
      </a:lvl7pPr>
      <a:lvl8pPr marL="3466847" algn="l" defTabSz="495264" rtl="0" eaLnBrk="1" latinLnBrk="0" hangingPunct="1">
        <a:defRPr sz="1900" kern="1200">
          <a:solidFill>
            <a:schemeClr val="tx1"/>
          </a:solidFill>
          <a:latin typeface="+mn-lt"/>
          <a:ea typeface="+mn-ea"/>
          <a:cs typeface="+mn-cs"/>
        </a:defRPr>
      </a:lvl8pPr>
      <a:lvl9pPr marL="3962111" algn="l" defTabSz="49526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8"/>
          <p:cNvSpPr>
            <a:spLocks noChangeArrowheads="1"/>
          </p:cNvSpPr>
          <p:nvPr/>
        </p:nvSpPr>
        <p:spPr bwMode="auto">
          <a:xfrm>
            <a:off x="0" y="0"/>
            <a:ext cx="51206400" cy="4584404"/>
          </a:xfrm>
          <a:prstGeom prst="rect">
            <a:avLst/>
          </a:prstGeom>
          <a:solidFill>
            <a:srgbClr val="006600"/>
          </a:solidFill>
          <a:ln w="9525">
            <a:solidFill>
              <a:schemeClr val="tx1"/>
            </a:solidFill>
            <a:miter lim="800000"/>
            <a:headEnd/>
            <a:tailEnd/>
          </a:ln>
        </p:spPr>
        <p:txBody>
          <a:bodyPr wrap="none" lIns="176700" tIns="88351" rIns="176700" bIns="88351" anchor="ctr"/>
          <a:lstStyle>
            <a:lvl1pPr defTabSz="5649913" eaLnBrk="0" hangingPunct="0">
              <a:defRPr sz="11500">
                <a:solidFill>
                  <a:schemeClr val="tx1"/>
                </a:solidFill>
                <a:latin typeface="Arial" charset="0"/>
                <a:ea typeface="ＭＳ Ｐゴシック" charset="-128"/>
              </a:defRPr>
            </a:lvl1pPr>
            <a:lvl2pPr marL="37931725" indent="-37474525" defTabSz="5649913" eaLnBrk="0" hangingPunct="0">
              <a:defRPr sz="11500">
                <a:solidFill>
                  <a:schemeClr val="tx1"/>
                </a:solidFill>
                <a:latin typeface="Arial" charset="0"/>
                <a:ea typeface="ＭＳ Ｐゴシック" charset="-128"/>
              </a:defRPr>
            </a:lvl2pPr>
            <a:lvl3pPr eaLnBrk="0" hangingPunct="0">
              <a:defRPr sz="11500">
                <a:solidFill>
                  <a:schemeClr val="tx1"/>
                </a:solidFill>
                <a:latin typeface="Arial" charset="0"/>
                <a:ea typeface="ＭＳ Ｐゴシック" charset="-128"/>
              </a:defRPr>
            </a:lvl3pPr>
            <a:lvl4pPr eaLnBrk="0" hangingPunct="0">
              <a:defRPr sz="11500">
                <a:solidFill>
                  <a:schemeClr val="tx1"/>
                </a:solidFill>
                <a:latin typeface="Arial" charset="0"/>
                <a:ea typeface="ＭＳ Ｐゴシック" charset="-128"/>
              </a:defRPr>
            </a:lvl4pPr>
            <a:lvl5pPr eaLnBrk="0" hangingPunct="0">
              <a:defRPr sz="11500">
                <a:solidFill>
                  <a:schemeClr val="tx1"/>
                </a:solidFill>
                <a:latin typeface="Arial" charset="0"/>
                <a:ea typeface="ＭＳ Ｐゴシック" charset="-128"/>
              </a:defRPr>
            </a:lvl5pPr>
            <a:lvl6pPr marL="457200" eaLnBrk="0" fontAlgn="base" hangingPunct="0">
              <a:spcBef>
                <a:spcPct val="0"/>
              </a:spcBef>
              <a:spcAft>
                <a:spcPct val="0"/>
              </a:spcAft>
              <a:defRPr sz="11500">
                <a:solidFill>
                  <a:schemeClr val="tx1"/>
                </a:solidFill>
                <a:latin typeface="Arial" charset="0"/>
                <a:ea typeface="ＭＳ Ｐゴシック" charset="-128"/>
              </a:defRPr>
            </a:lvl6pPr>
            <a:lvl7pPr marL="914400" eaLnBrk="0" fontAlgn="base" hangingPunct="0">
              <a:spcBef>
                <a:spcPct val="0"/>
              </a:spcBef>
              <a:spcAft>
                <a:spcPct val="0"/>
              </a:spcAft>
              <a:defRPr sz="11500">
                <a:solidFill>
                  <a:schemeClr val="tx1"/>
                </a:solidFill>
                <a:latin typeface="Arial" charset="0"/>
                <a:ea typeface="ＭＳ Ｐゴシック" charset="-128"/>
              </a:defRPr>
            </a:lvl7pPr>
            <a:lvl8pPr marL="1371600" eaLnBrk="0" fontAlgn="base" hangingPunct="0">
              <a:spcBef>
                <a:spcPct val="0"/>
              </a:spcBef>
              <a:spcAft>
                <a:spcPct val="0"/>
              </a:spcAft>
              <a:defRPr sz="11500">
                <a:solidFill>
                  <a:schemeClr val="tx1"/>
                </a:solidFill>
                <a:latin typeface="Arial" charset="0"/>
                <a:ea typeface="ＭＳ Ｐゴシック" charset="-128"/>
              </a:defRPr>
            </a:lvl8pPr>
            <a:lvl9pPr marL="1828800" eaLnBrk="0" fontAlgn="base" hangingPunct="0">
              <a:spcBef>
                <a:spcPct val="0"/>
              </a:spcBef>
              <a:spcAft>
                <a:spcPct val="0"/>
              </a:spcAft>
              <a:defRPr sz="11500">
                <a:solidFill>
                  <a:schemeClr val="tx1"/>
                </a:solidFill>
                <a:latin typeface="Arial" charset="0"/>
                <a:ea typeface="ＭＳ Ｐゴシック" charset="-128"/>
              </a:defRPr>
            </a:lvl9pPr>
          </a:lstStyle>
          <a:p>
            <a:pPr algn="ctr" eaLnBrk="1" hangingPunct="1"/>
            <a:endParaRPr lang="en-US" altLang="en-US" sz="5200" b="1">
              <a:solidFill>
                <a:schemeClr val="bg1"/>
              </a:solidFill>
              <a:latin typeface="+mj-lt"/>
            </a:endParaRPr>
          </a:p>
        </p:txBody>
      </p:sp>
      <p:sp>
        <p:nvSpPr>
          <p:cNvPr id="5" name="Text Box 64"/>
          <p:cNvSpPr txBox="1">
            <a:spLocks noChangeArrowheads="1"/>
          </p:cNvSpPr>
          <p:nvPr/>
        </p:nvSpPr>
        <p:spPr bwMode="auto">
          <a:xfrm>
            <a:off x="1981200" y="-307777"/>
            <a:ext cx="47625000" cy="4725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64" tIns="54032" rIns="108064" bIns="54032" anchor="ctr">
            <a:spAutoFit/>
          </a:bodyPr>
          <a:lstStyle>
            <a:lvl1pPr defTabSz="6165850" eaLnBrk="0" hangingPunct="0">
              <a:defRPr sz="11500">
                <a:solidFill>
                  <a:schemeClr val="tx1"/>
                </a:solidFill>
                <a:latin typeface="Arial" charset="0"/>
                <a:ea typeface="ＭＳ Ｐゴシック" charset="-128"/>
              </a:defRPr>
            </a:lvl1pPr>
            <a:lvl2pPr marL="37931725" indent="-37474525" defTabSz="6165850" eaLnBrk="0" hangingPunct="0">
              <a:defRPr sz="11500">
                <a:solidFill>
                  <a:schemeClr val="tx1"/>
                </a:solidFill>
                <a:latin typeface="Arial" charset="0"/>
                <a:ea typeface="ＭＳ Ｐゴシック" charset="-128"/>
              </a:defRPr>
            </a:lvl2pPr>
            <a:lvl3pPr eaLnBrk="0" hangingPunct="0">
              <a:defRPr sz="11500">
                <a:solidFill>
                  <a:schemeClr val="tx1"/>
                </a:solidFill>
                <a:latin typeface="Arial" charset="0"/>
                <a:ea typeface="ＭＳ Ｐゴシック" charset="-128"/>
              </a:defRPr>
            </a:lvl3pPr>
            <a:lvl4pPr eaLnBrk="0" hangingPunct="0">
              <a:defRPr sz="11500">
                <a:solidFill>
                  <a:schemeClr val="tx1"/>
                </a:solidFill>
                <a:latin typeface="Arial" charset="0"/>
                <a:ea typeface="ＭＳ Ｐゴシック" charset="-128"/>
              </a:defRPr>
            </a:lvl4pPr>
            <a:lvl5pPr eaLnBrk="0" hangingPunct="0">
              <a:defRPr sz="11500">
                <a:solidFill>
                  <a:schemeClr val="tx1"/>
                </a:solidFill>
                <a:latin typeface="Arial" charset="0"/>
                <a:ea typeface="ＭＳ Ｐゴシック" charset="-128"/>
              </a:defRPr>
            </a:lvl5pPr>
            <a:lvl6pPr marL="457200" eaLnBrk="0" fontAlgn="base" hangingPunct="0">
              <a:spcBef>
                <a:spcPct val="0"/>
              </a:spcBef>
              <a:spcAft>
                <a:spcPct val="0"/>
              </a:spcAft>
              <a:defRPr sz="11500">
                <a:solidFill>
                  <a:schemeClr val="tx1"/>
                </a:solidFill>
                <a:latin typeface="Arial" charset="0"/>
                <a:ea typeface="ＭＳ Ｐゴシック" charset="-128"/>
              </a:defRPr>
            </a:lvl6pPr>
            <a:lvl7pPr marL="914400" eaLnBrk="0" fontAlgn="base" hangingPunct="0">
              <a:spcBef>
                <a:spcPct val="0"/>
              </a:spcBef>
              <a:spcAft>
                <a:spcPct val="0"/>
              </a:spcAft>
              <a:defRPr sz="11500">
                <a:solidFill>
                  <a:schemeClr val="tx1"/>
                </a:solidFill>
                <a:latin typeface="Arial" charset="0"/>
                <a:ea typeface="ＭＳ Ｐゴシック" charset="-128"/>
              </a:defRPr>
            </a:lvl7pPr>
            <a:lvl8pPr marL="1371600" eaLnBrk="0" fontAlgn="base" hangingPunct="0">
              <a:spcBef>
                <a:spcPct val="0"/>
              </a:spcBef>
              <a:spcAft>
                <a:spcPct val="0"/>
              </a:spcAft>
              <a:defRPr sz="11500">
                <a:solidFill>
                  <a:schemeClr val="tx1"/>
                </a:solidFill>
                <a:latin typeface="Arial" charset="0"/>
                <a:ea typeface="ＭＳ Ｐゴシック" charset="-128"/>
              </a:defRPr>
            </a:lvl8pPr>
            <a:lvl9pPr marL="1828800" eaLnBrk="0" fontAlgn="base" hangingPunct="0">
              <a:spcBef>
                <a:spcPct val="0"/>
              </a:spcBef>
              <a:spcAft>
                <a:spcPct val="0"/>
              </a:spcAft>
              <a:defRPr sz="11500">
                <a:solidFill>
                  <a:schemeClr val="tx1"/>
                </a:solidFill>
                <a:latin typeface="Arial" charset="0"/>
                <a:ea typeface="ＭＳ Ｐゴシック" charset="-128"/>
              </a:defRPr>
            </a:lvl9pPr>
          </a:lstStyle>
          <a:p>
            <a:pPr algn="ctr" eaLnBrk="1" hangingPunct="1"/>
            <a:r>
              <a:rPr lang="en-US" sz="10000" dirty="0">
                <a:solidFill>
                  <a:schemeClr val="bg1"/>
                </a:solidFill>
              </a:rPr>
              <a:t>Group Affiliation and Social Distancing: </a:t>
            </a:r>
          </a:p>
          <a:p>
            <a:pPr algn="ctr" eaLnBrk="1" hangingPunct="1"/>
            <a:r>
              <a:rPr lang="en-US" sz="10000" dirty="0">
                <a:solidFill>
                  <a:schemeClr val="bg1"/>
                </a:solidFill>
              </a:rPr>
              <a:t>The Role of Religious Affiliation on Prosocial Behavior</a:t>
            </a:r>
          </a:p>
          <a:p>
            <a:pPr algn="ctr" eaLnBrk="1" hangingPunct="1"/>
            <a:r>
              <a:rPr lang="en-US" altLang="en-US" sz="5200" b="1" dirty="0">
                <a:solidFill>
                  <a:schemeClr val="bg1"/>
                </a:solidFill>
                <a:latin typeface="+mj-lt"/>
              </a:rPr>
              <a:t>Brier Gallihugh; Rusty McIntyre</a:t>
            </a:r>
            <a:endParaRPr lang="en-US" altLang="en-US" sz="5200" b="1" baseline="30000" dirty="0">
              <a:solidFill>
                <a:schemeClr val="bg1"/>
              </a:solidFill>
              <a:latin typeface="+mj-lt"/>
            </a:endParaRPr>
          </a:p>
          <a:p>
            <a:pPr algn="ctr" eaLnBrk="1" hangingPunct="1"/>
            <a:r>
              <a:rPr lang="en-US" altLang="en-US" sz="4800" b="1" i="1" baseline="30000" dirty="0">
                <a:solidFill>
                  <a:schemeClr val="bg1"/>
                </a:solidFill>
              </a:rPr>
              <a:t>1</a:t>
            </a:r>
            <a:r>
              <a:rPr lang="en-US" altLang="en-US" sz="4800" b="1" i="1" dirty="0">
                <a:solidFill>
                  <a:schemeClr val="bg1"/>
                </a:solidFill>
              </a:rPr>
              <a:t>Eastern Michigan University, Ypsilanti, MI</a:t>
            </a:r>
            <a:endParaRPr lang="en-US" altLang="en-US" sz="4800" b="1" i="1" dirty="0">
              <a:solidFill>
                <a:schemeClr val="bg1"/>
              </a:solidFill>
              <a:latin typeface="+mj-lt"/>
            </a:endParaRPr>
          </a:p>
        </p:txBody>
      </p:sp>
      <p:sp>
        <p:nvSpPr>
          <p:cNvPr id="12" name="TextBox 11"/>
          <p:cNvSpPr txBox="1"/>
          <p:nvPr/>
        </p:nvSpPr>
        <p:spPr>
          <a:xfrm>
            <a:off x="-29896" y="4572000"/>
            <a:ext cx="17240901" cy="1200329"/>
          </a:xfrm>
          <a:prstGeom prst="rect">
            <a:avLst/>
          </a:prstGeom>
          <a:solidFill>
            <a:srgbClr val="A6A6A6"/>
          </a:solidFill>
        </p:spPr>
        <p:txBody>
          <a:bodyPr wrap="square" rtlCol="0">
            <a:spAutoFit/>
          </a:bodyPr>
          <a:lstStyle/>
          <a:p>
            <a:pPr algn="ctr"/>
            <a:r>
              <a:rPr lang="en-US" sz="7200" b="1" dirty="0">
                <a:latin typeface="+mj-lt"/>
              </a:rPr>
              <a:t>Introduction</a:t>
            </a:r>
          </a:p>
        </p:txBody>
      </p:sp>
      <p:sp>
        <p:nvSpPr>
          <p:cNvPr id="17" name="TextBox 16"/>
          <p:cNvSpPr txBox="1"/>
          <p:nvPr/>
        </p:nvSpPr>
        <p:spPr>
          <a:xfrm>
            <a:off x="17182886" y="4584404"/>
            <a:ext cx="17094868" cy="1200329"/>
          </a:xfrm>
          <a:prstGeom prst="rect">
            <a:avLst/>
          </a:prstGeom>
          <a:solidFill>
            <a:srgbClr val="A6A6A6"/>
          </a:solidFill>
        </p:spPr>
        <p:txBody>
          <a:bodyPr wrap="square" rtlCol="0">
            <a:spAutoFit/>
          </a:bodyPr>
          <a:lstStyle/>
          <a:p>
            <a:pPr algn="ctr"/>
            <a:r>
              <a:rPr lang="en-US" sz="7200" b="1" dirty="0">
                <a:latin typeface="+mj-lt"/>
              </a:rPr>
              <a:t>Results</a:t>
            </a:r>
          </a:p>
        </p:txBody>
      </p:sp>
      <p:sp>
        <p:nvSpPr>
          <p:cNvPr id="18" name="TextBox 17"/>
          <p:cNvSpPr txBox="1"/>
          <p:nvPr/>
        </p:nvSpPr>
        <p:spPr>
          <a:xfrm>
            <a:off x="34277757" y="4584404"/>
            <a:ext cx="16928644" cy="1200329"/>
          </a:xfrm>
          <a:prstGeom prst="rect">
            <a:avLst/>
          </a:prstGeom>
          <a:solidFill>
            <a:srgbClr val="A6A6A6"/>
          </a:solidFill>
        </p:spPr>
        <p:txBody>
          <a:bodyPr wrap="square" rtlCol="0">
            <a:spAutoFit/>
          </a:bodyPr>
          <a:lstStyle/>
          <a:p>
            <a:pPr algn="ctr"/>
            <a:r>
              <a:rPr lang="en-US" sz="7200" b="1" dirty="0">
                <a:latin typeface="+mj-lt"/>
              </a:rPr>
              <a:t>Discussion</a:t>
            </a:r>
          </a:p>
        </p:txBody>
      </p:sp>
      <p:sp>
        <p:nvSpPr>
          <p:cNvPr id="13" name="TextBox 12"/>
          <p:cNvSpPr txBox="1"/>
          <p:nvPr/>
        </p:nvSpPr>
        <p:spPr>
          <a:xfrm>
            <a:off x="762000" y="6172200"/>
            <a:ext cx="16343038"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t> The present study looked to explore the effect that religious affiliation can have on in-group and out-groups’ preferences and biases with respect to a wide range of hypothetical actions (positive and negative) and trait attributions among general psychology college students.</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In this work we examined whether or not these particular groups would show a group bias toward a hypothetical target that was identified as Christian, Atheist or Neutral.</a:t>
            </a:r>
          </a:p>
          <a:p>
            <a:pPr marL="571500" indent="-571500">
              <a:buFont typeface="Arial" panose="020B0604020202020204" pitchFamily="34" charset="0"/>
              <a:buChar char="•"/>
            </a:pPr>
            <a:endParaRPr lang="en-US" sz="3600" dirty="0"/>
          </a:p>
          <a:p>
            <a:r>
              <a:rPr lang="en-US" sz="3600" dirty="0"/>
              <a:t> </a:t>
            </a:r>
          </a:p>
        </p:txBody>
      </p:sp>
      <p:sp>
        <p:nvSpPr>
          <p:cNvPr id="29" name="TextBox 28"/>
          <p:cNvSpPr txBox="1"/>
          <p:nvPr/>
        </p:nvSpPr>
        <p:spPr>
          <a:xfrm>
            <a:off x="34207642" y="20764977"/>
            <a:ext cx="17094868" cy="1200329"/>
          </a:xfrm>
          <a:prstGeom prst="rect">
            <a:avLst/>
          </a:prstGeom>
          <a:solidFill>
            <a:srgbClr val="A6A6A6"/>
          </a:solidFill>
        </p:spPr>
        <p:txBody>
          <a:bodyPr wrap="square" rtlCol="0">
            <a:spAutoFit/>
          </a:bodyPr>
          <a:lstStyle/>
          <a:p>
            <a:pPr algn="ctr"/>
            <a:r>
              <a:rPr lang="en-US" sz="7200" b="1" dirty="0">
                <a:latin typeface="+mj-lt"/>
              </a:rPr>
              <a:t>Acknowledgements</a:t>
            </a:r>
          </a:p>
        </p:txBody>
      </p:sp>
      <p:sp>
        <p:nvSpPr>
          <p:cNvPr id="35" name="TextBox 34"/>
          <p:cNvSpPr txBox="1"/>
          <p:nvPr/>
        </p:nvSpPr>
        <p:spPr>
          <a:xfrm>
            <a:off x="34702589" y="6505175"/>
            <a:ext cx="16166998" cy="6186309"/>
          </a:xfrm>
          <a:prstGeom prst="rect">
            <a:avLst/>
          </a:prstGeom>
          <a:noFill/>
        </p:spPr>
        <p:txBody>
          <a:bodyPr wrap="square" rtlCol="0">
            <a:spAutoFit/>
          </a:bodyPr>
          <a:lstStyle/>
          <a:p>
            <a:pPr marL="571500" indent="-571500">
              <a:buFont typeface="Arial" panose="020B0604020202020204" pitchFamily="34" charset="0"/>
              <a:buChar char="•"/>
            </a:pPr>
            <a:r>
              <a:rPr lang="en-US" sz="3600" dirty="0"/>
              <a:t>Taken together these findings suggest that religious affiliation does play at least a marginal role in some the behaviors individuals are willing to perform and take part in with others</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However, it should be noted that religious affiliation did not seem to play a role in a majority of the actions that some individuals are willing to perform and take part in with others.</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Lastly, religious affiliation did not appear to impact how individual’s rated the hypothetical character with respect to positive and negative trait attributions </a:t>
            </a:r>
          </a:p>
          <a:p>
            <a:pPr marL="571500" indent="-571500">
              <a:buFont typeface="Arial" panose="020B0604020202020204" pitchFamily="34" charset="0"/>
              <a:buChar char="•"/>
            </a:pPr>
            <a:endParaRPr lang="en-US" sz="3600" dirty="0"/>
          </a:p>
        </p:txBody>
      </p:sp>
      <p:sp>
        <p:nvSpPr>
          <p:cNvPr id="30" name="TextBox 29"/>
          <p:cNvSpPr txBox="1"/>
          <p:nvPr/>
        </p:nvSpPr>
        <p:spPr>
          <a:xfrm>
            <a:off x="-20159" y="17941554"/>
            <a:ext cx="17094868" cy="1200329"/>
          </a:xfrm>
          <a:prstGeom prst="rect">
            <a:avLst/>
          </a:prstGeom>
          <a:solidFill>
            <a:srgbClr val="A6A6A6"/>
          </a:solidFill>
        </p:spPr>
        <p:txBody>
          <a:bodyPr wrap="square" rtlCol="0">
            <a:spAutoFit/>
          </a:bodyPr>
          <a:lstStyle/>
          <a:p>
            <a:pPr algn="ctr"/>
            <a:r>
              <a:rPr lang="en-US" sz="7200" b="1" dirty="0">
                <a:latin typeface="+mj-lt"/>
              </a:rPr>
              <a:t>Methods</a:t>
            </a:r>
          </a:p>
        </p:txBody>
      </p:sp>
      <p:sp>
        <p:nvSpPr>
          <p:cNvPr id="32" name="TextBox 31"/>
          <p:cNvSpPr txBox="1"/>
          <p:nvPr/>
        </p:nvSpPr>
        <p:spPr>
          <a:xfrm>
            <a:off x="-37917" y="10874571"/>
            <a:ext cx="17094868" cy="1200329"/>
          </a:xfrm>
          <a:prstGeom prst="rect">
            <a:avLst/>
          </a:prstGeom>
          <a:solidFill>
            <a:schemeClr val="bg1">
              <a:lumMod val="65000"/>
            </a:schemeClr>
          </a:solidFill>
        </p:spPr>
        <p:txBody>
          <a:bodyPr wrap="square" rtlCol="0">
            <a:spAutoFit/>
          </a:bodyPr>
          <a:lstStyle/>
          <a:p>
            <a:pPr algn="ctr"/>
            <a:r>
              <a:rPr lang="en-US" sz="7200" b="1" dirty="0">
                <a:latin typeface="+mj-lt"/>
              </a:rPr>
              <a:t>Background</a:t>
            </a:r>
          </a:p>
        </p:txBody>
      </p:sp>
      <p:sp>
        <p:nvSpPr>
          <p:cNvPr id="34" name="TextBox 33"/>
          <p:cNvSpPr txBox="1"/>
          <p:nvPr/>
        </p:nvSpPr>
        <p:spPr>
          <a:xfrm>
            <a:off x="762000" y="12176270"/>
            <a:ext cx="16495438"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t>Additionally, in-group and out-group dynamics show up consistently (Mullen, Brown &amp; Smith, 1992)</a:t>
            </a:r>
          </a:p>
          <a:p>
            <a:endParaRPr lang="en-US" sz="3600" dirty="0"/>
          </a:p>
          <a:p>
            <a:pPr marL="571500" indent="-571500">
              <a:buFont typeface="Arial" panose="020B0604020202020204" pitchFamily="34" charset="0"/>
              <a:buChar char="•"/>
            </a:pPr>
            <a:r>
              <a:rPr lang="en-US" sz="3600" dirty="0"/>
              <a:t>Research has shown that in group and out group effects can be present even when looking at something as seemingly trivial as sports rivalry (</a:t>
            </a:r>
            <a:r>
              <a:rPr lang="en-US" sz="3600" dirty="0" err="1"/>
              <a:t>Wann</a:t>
            </a:r>
            <a:r>
              <a:rPr lang="en-US" sz="3600" dirty="0"/>
              <a:t> &amp; Grieve, 2005)</a:t>
            </a:r>
          </a:p>
          <a:p>
            <a:endParaRPr lang="en-US" sz="3600" dirty="0"/>
          </a:p>
          <a:p>
            <a:pPr marL="571500" indent="-571500">
              <a:buFont typeface="Arial" panose="020B0604020202020204" pitchFamily="34" charset="0"/>
              <a:buChar char="•"/>
            </a:pPr>
            <a:r>
              <a:rPr lang="en-US" sz="3600" dirty="0"/>
              <a:t>Prior work on in-group bias typically finds that individuals prefer their own groups but show a negative bias toward members of out-groups (Levine, Prosser, Evans &amp; Reicher, 2005).	</a:t>
            </a:r>
          </a:p>
        </p:txBody>
      </p:sp>
      <p:sp>
        <p:nvSpPr>
          <p:cNvPr id="43" name="TextBox 42"/>
          <p:cNvSpPr txBox="1"/>
          <p:nvPr/>
        </p:nvSpPr>
        <p:spPr>
          <a:xfrm>
            <a:off x="665746" y="19412272"/>
            <a:ext cx="16343038" cy="15050274"/>
          </a:xfrm>
          <a:prstGeom prst="rect">
            <a:avLst/>
          </a:prstGeom>
          <a:noFill/>
        </p:spPr>
        <p:txBody>
          <a:bodyPr wrap="square" rtlCol="0">
            <a:spAutoFit/>
          </a:bodyPr>
          <a:lstStyle/>
          <a:p>
            <a:r>
              <a:rPr lang="en-US" sz="3600" b="1" dirty="0"/>
              <a:t>Participants</a:t>
            </a:r>
            <a:r>
              <a:rPr lang="en-US" sz="3600" dirty="0"/>
              <a:t> </a:t>
            </a:r>
          </a:p>
          <a:p>
            <a:pPr algn="ctr"/>
            <a:endParaRPr lang="en-US" sz="3600" dirty="0"/>
          </a:p>
          <a:p>
            <a:pPr marL="571500" indent="-571500">
              <a:buFont typeface="Arial" panose="020B0604020202020204" pitchFamily="34" charset="0"/>
              <a:buChar char="•"/>
            </a:pPr>
            <a:r>
              <a:rPr lang="en-US" sz="3600" dirty="0"/>
              <a:t>Participants were college students enrolled in general psychology courses at Eastern Michigan University. </a:t>
            </a:r>
          </a:p>
          <a:p>
            <a:endParaRPr lang="en-US" sz="3600" dirty="0"/>
          </a:p>
          <a:p>
            <a:pPr marL="571500" indent="-571500">
              <a:buFont typeface="Arial" panose="020B0604020202020204" pitchFamily="34" charset="0"/>
              <a:buChar char="•"/>
            </a:pPr>
            <a:r>
              <a:rPr lang="en-US" sz="3600" dirty="0"/>
              <a:t>Participants self identified as either Christian (</a:t>
            </a:r>
            <a:r>
              <a:rPr lang="en-US" sz="3600" i="1" dirty="0"/>
              <a:t>N</a:t>
            </a:r>
            <a:r>
              <a:rPr lang="en-US" sz="3600" dirty="0"/>
              <a:t> = 111) or Other (</a:t>
            </a:r>
            <a:r>
              <a:rPr lang="en-US" sz="3600" i="1" dirty="0"/>
              <a:t>N </a:t>
            </a:r>
            <a:r>
              <a:rPr lang="en-US" sz="3600" dirty="0"/>
              <a:t>= 102)</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The “Other” group consisted of Jewish, Muslim, Atheist, Agnostic, Hindu, or Other religiously</a:t>
            </a:r>
          </a:p>
          <a:p>
            <a:endParaRPr lang="en-US" sz="3600" dirty="0"/>
          </a:p>
          <a:p>
            <a:r>
              <a:rPr lang="en-US" sz="3600" b="1" dirty="0"/>
              <a:t>Procedure</a:t>
            </a:r>
          </a:p>
          <a:p>
            <a:endParaRPr lang="en-US" sz="3600" dirty="0"/>
          </a:p>
          <a:p>
            <a:pPr marL="571500" indent="-571500">
              <a:buFont typeface="Arial" panose="020B0604020202020204" pitchFamily="34" charset="0"/>
              <a:buChar char="•"/>
            </a:pPr>
            <a:r>
              <a:rPr lang="en-US" sz="3600" dirty="0"/>
              <a:t>Participants were randomly assigned to see one of three different pictures of a hypothetical person named “Jeremy” in an online study. </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Jeremy was pictured in one of three themed t-shirts: Atheist, Christian or Neutral</a:t>
            </a:r>
          </a:p>
          <a:p>
            <a:endParaRPr lang="en-US" sz="3600" dirty="0"/>
          </a:p>
          <a:p>
            <a:pPr marL="571500" indent="-571500">
              <a:buFont typeface="Arial" panose="020B0604020202020204" pitchFamily="34" charset="0"/>
              <a:buChar char="•"/>
            </a:pPr>
            <a:r>
              <a:rPr lang="en-US" sz="3600" dirty="0"/>
              <a:t>Asked to read a brief description of Jeremy’s day through the eyes of a friend (this was an adapted version of the </a:t>
            </a:r>
            <a:r>
              <a:rPr lang="en-US" sz="3600" dirty="0" err="1"/>
              <a:t>Srull</a:t>
            </a:r>
            <a:r>
              <a:rPr lang="en-US" sz="3600" dirty="0"/>
              <a:t> &amp; </a:t>
            </a:r>
            <a:r>
              <a:rPr lang="en-US" sz="3600" dirty="0" err="1"/>
              <a:t>Wyer</a:t>
            </a:r>
            <a:r>
              <a:rPr lang="en-US" sz="3600" dirty="0"/>
              <a:t>, 1979, Donald paragraph). </a:t>
            </a:r>
          </a:p>
          <a:p>
            <a:endParaRPr lang="en-US" sz="3600" dirty="0"/>
          </a:p>
          <a:p>
            <a:pPr marL="571500" indent="-571500">
              <a:buFont typeface="Arial" panose="020B0604020202020204" pitchFamily="34" charset="0"/>
              <a:buChar char="•"/>
            </a:pPr>
            <a:r>
              <a:rPr lang="en-US" sz="3600" dirty="0"/>
              <a:t>Participants were then asked to rate Jeremy as to the degree participant’s felt Jeremy possessed either positive or negative traits as well as their willingness to engage in a variety of behaviors with Jeremy. Generally, measures were scaled using a 5 or 11pt Likert scales as well as feeling thermometers. </a:t>
            </a:r>
          </a:p>
          <a:p>
            <a:r>
              <a:rPr lang="en-US" sz="3600" dirty="0"/>
              <a:t>	</a:t>
            </a:r>
          </a:p>
        </p:txBody>
      </p:sp>
      <p:sp>
        <p:nvSpPr>
          <p:cNvPr id="44" name="TextBox 43"/>
          <p:cNvSpPr txBox="1"/>
          <p:nvPr/>
        </p:nvSpPr>
        <p:spPr>
          <a:xfrm>
            <a:off x="17678400" y="6781800"/>
            <a:ext cx="16166998" cy="13388280"/>
          </a:xfrm>
          <a:prstGeom prst="rect">
            <a:avLst/>
          </a:prstGeom>
          <a:noFill/>
        </p:spPr>
        <p:txBody>
          <a:bodyPr wrap="square" rtlCol="0">
            <a:spAutoFit/>
          </a:bodyPr>
          <a:lstStyle/>
          <a:p>
            <a:r>
              <a:rPr lang="en-US" sz="3600" b="1" i="1" dirty="0"/>
              <a:t>Christian Participants</a:t>
            </a:r>
          </a:p>
          <a:p>
            <a:endParaRPr lang="en-US" sz="3600" dirty="0"/>
          </a:p>
          <a:p>
            <a:pPr marL="571500" indent="-571500">
              <a:buFont typeface="Arial" panose="020B0604020202020204" pitchFamily="34" charset="0"/>
              <a:buChar char="•"/>
            </a:pPr>
            <a:r>
              <a:rPr lang="en-US" sz="3600" dirty="0"/>
              <a:t>Findings indicated that Christian’s were more likely to say hello to fellow Christian t-shirt wears than they were an atheist t-shirt.</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In addition, Christians were also more likely to refuse help to a neutral t-shirt wearer than Non-Christians were.</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Christians show no statistical difference across conditions in either their willingness to ostracize or talk badly about atheist or neutral t-shirt wearers. </a:t>
            </a:r>
          </a:p>
          <a:p>
            <a:endParaRPr lang="en-US" sz="3600" dirty="0"/>
          </a:p>
          <a:p>
            <a:r>
              <a:rPr lang="en-US" sz="3600" b="1" i="1" dirty="0"/>
              <a:t>Other Participants</a:t>
            </a:r>
          </a:p>
          <a:p>
            <a:endParaRPr lang="en-US" sz="3600" b="1" i="1" dirty="0"/>
          </a:p>
          <a:p>
            <a:pPr marL="571500" indent="-571500">
              <a:buFont typeface="Arial" panose="020B0604020202020204" pitchFamily="34" charset="0"/>
              <a:buChar char="•"/>
            </a:pPr>
            <a:r>
              <a:rPr lang="en-US" sz="3600" dirty="0"/>
              <a:t>Non-Christian’s showed no statistical difference among conditions on their willingness to say hello. </a:t>
            </a:r>
            <a:endParaRPr lang="en-US" sz="3600" b="1" i="1" dirty="0"/>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Non-Christians showed no statistical difference across conditions with respect to their willingness refuse help. </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However, Non-Christians were more likely to ostracize Christian t-shirt wears compared to atheist and neutral t-shirt wearers. </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Non-Christians were also more likely to talk badly about Christian t-shirt wears than they were neutral t-shirt wearers. </a:t>
            </a:r>
          </a:p>
        </p:txBody>
      </p:sp>
      <p:sp>
        <p:nvSpPr>
          <p:cNvPr id="46" name="TextBox 45"/>
          <p:cNvSpPr txBox="1"/>
          <p:nvPr/>
        </p:nvSpPr>
        <p:spPr>
          <a:xfrm>
            <a:off x="34281600" y="12682104"/>
            <a:ext cx="17036716" cy="1200329"/>
          </a:xfrm>
          <a:prstGeom prst="rect">
            <a:avLst/>
          </a:prstGeom>
          <a:solidFill>
            <a:srgbClr val="A6A6A6"/>
          </a:solidFill>
        </p:spPr>
        <p:txBody>
          <a:bodyPr wrap="square" rtlCol="0">
            <a:spAutoFit/>
          </a:bodyPr>
          <a:lstStyle/>
          <a:p>
            <a:pPr algn="ctr"/>
            <a:r>
              <a:rPr lang="en-US" sz="7200" b="1" dirty="0">
                <a:latin typeface="+mj-lt"/>
              </a:rPr>
              <a:t>Future Directions</a:t>
            </a:r>
          </a:p>
        </p:txBody>
      </p:sp>
      <p:sp>
        <p:nvSpPr>
          <p:cNvPr id="47" name="TextBox 46"/>
          <p:cNvSpPr txBox="1"/>
          <p:nvPr/>
        </p:nvSpPr>
        <p:spPr>
          <a:xfrm>
            <a:off x="34215622" y="23842980"/>
            <a:ext cx="17094868" cy="1200329"/>
          </a:xfrm>
          <a:prstGeom prst="rect">
            <a:avLst/>
          </a:prstGeom>
          <a:solidFill>
            <a:srgbClr val="A6A6A6"/>
          </a:solidFill>
        </p:spPr>
        <p:txBody>
          <a:bodyPr wrap="square" rtlCol="0">
            <a:spAutoFit/>
          </a:bodyPr>
          <a:lstStyle/>
          <a:p>
            <a:pPr algn="ctr"/>
            <a:r>
              <a:rPr lang="en-US" altLang="ja-JP" sz="7200" b="1" dirty="0">
                <a:latin typeface="+mj-lt"/>
              </a:rPr>
              <a:t>References</a:t>
            </a:r>
            <a:endParaRPr lang="en-US" sz="7200" b="1" dirty="0">
              <a:latin typeface="+mj-lt"/>
            </a:endParaRPr>
          </a:p>
        </p:txBody>
      </p:sp>
      <p:sp>
        <p:nvSpPr>
          <p:cNvPr id="48" name="TextBox 47"/>
          <p:cNvSpPr txBox="1"/>
          <p:nvPr/>
        </p:nvSpPr>
        <p:spPr>
          <a:xfrm>
            <a:off x="34250686" y="22433577"/>
            <a:ext cx="16166998" cy="1384995"/>
          </a:xfrm>
          <a:prstGeom prst="rect">
            <a:avLst/>
          </a:prstGeom>
          <a:noFill/>
        </p:spPr>
        <p:txBody>
          <a:bodyPr wrap="square" rtlCol="0">
            <a:spAutoFit/>
          </a:bodyPr>
          <a:lstStyle/>
          <a:p>
            <a:r>
              <a:rPr lang="en-US" sz="2800" dirty="0"/>
              <a:t>I would like to thank Dr McIntyre for his continued support and guidance during this project as well as participants for their time and effort in completing the various instruments. Their support, guidance and time are greatly appreciated</a:t>
            </a:r>
          </a:p>
        </p:txBody>
      </p:sp>
      <p:sp>
        <p:nvSpPr>
          <p:cNvPr id="50" name="TextBox 49"/>
          <p:cNvSpPr txBox="1"/>
          <p:nvPr/>
        </p:nvSpPr>
        <p:spPr>
          <a:xfrm>
            <a:off x="34702589" y="14649527"/>
            <a:ext cx="16166998"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t>Future research should look to better operationalize religious identification. Our method involved self report which made it difficult to objectively categorize more participants than would be desired</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Future research also might look to see how hypothetical behaviors used in the online study translate to real world behavior in a laboratory or real world setting</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Finally, future research might be wise to look at finding a larger population of minority faith participants</a:t>
            </a:r>
          </a:p>
        </p:txBody>
      </p:sp>
      <p:cxnSp>
        <p:nvCxnSpPr>
          <p:cNvPr id="41" name="Straight Connector 40"/>
          <p:cNvCxnSpPr/>
          <p:nvPr/>
        </p:nvCxnSpPr>
        <p:spPr bwMode="auto">
          <a:xfrm>
            <a:off x="34189737" y="4584404"/>
            <a:ext cx="0" cy="3199159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17094868" y="4584404"/>
            <a:ext cx="0" cy="31991597"/>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026" name="Picture 2" descr="https://emichpsych.co1.qualtrics.com/CP/Graphic.php?IM=IM_cLUtQAZJTs0mo9n">
            <a:extLst>
              <a:ext uri="{FF2B5EF4-FFF2-40B4-BE49-F238E27FC236}">
                <a16:creationId xmlns:a16="http://schemas.microsoft.com/office/drawing/2014/main" id="{10661D9B-78BD-4EA4-B3E8-EE1C2738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3375" y="30469000"/>
            <a:ext cx="5210108" cy="46823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michpsych.co1.qualtrics.com/CP/Graphic.php?IM=IM_1N9HCvXXlUmgszH">
            <a:extLst>
              <a:ext uri="{FF2B5EF4-FFF2-40B4-BE49-F238E27FC236}">
                <a16:creationId xmlns:a16="http://schemas.microsoft.com/office/drawing/2014/main" id="{08D8726C-33B5-42FB-B52A-8F3D49BAE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1006" y="30468999"/>
            <a:ext cx="5335626" cy="468230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DFB666-4456-40E7-A8F7-D96CA00EE589}"/>
              </a:ext>
            </a:extLst>
          </p:cNvPr>
          <p:cNvSpPr txBox="1"/>
          <p:nvPr/>
        </p:nvSpPr>
        <p:spPr>
          <a:xfrm>
            <a:off x="28589907" y="35433000"/>
            <a:ext cx="6503575" cy="646331"/>
          </a:xfrm>
          <a:prstGeom prst="rect">
            <a:avLst/>
          </a:prstGeom>
          <a:noFill/>
        </p:spPr>
        <p:txBody>
          <a:bodyPr wrap="square" rtlCol="0">
            <a:spAutoFit/>
          </a:bodyPr>
          <a:lstStyle/>
          <a:p>
            <a:r>
              <a:rPr lang="en-US" sz="3600" dirty="0"/>
              <a:t> Christian T-Shirt Condition</a:t>
            </a:r>
          </a:p>
        </p:txBody>
      </p:sp>
      <p:sp>
        <p:nvSpPr>
          <p:cNvPr id="52" name="TextBox 51">
            <a:extLst>
              <a:ext uri="{FF2B5EF4-FFF2-40B4-BE49-F238E27FC236}">
                <a16:creationId xmlns:a16="http://schemas.microsoft.com/office/drawing/2014/main" id="{B10E64F7-5D36-47FB-9BC9-AA01BFD2A7CC}"/>
              </a:ext>
            </a:extLst>
          </p:cNvPr>
          <p:cNvSpPr txBox="1"/>
          <p:nvPr/>
        </p:nvSpPr>
        <p:spPr>
          <a:xfrm>
            <a:off x="17466917" y="35433000"/>
            <a:ext cx="6503575" cy="646331"/>
          </a:xfrm>
          <a:prstGeom prst="rect">
            <a:avLst/>
          </a:prstGeom>
          <a:noFill/>
        </p:spPr>
        <p:txBody>
          <a:bodyPr wrap="square" rtlCol="0">
            <a:spAutoFit/>
          </a:bodyPr>
          <a:lstStyle/>
          <a:p>
            <a:r>
              <a:rPr lang="en-US" sz="3600" dirty="0"/>
              <a:t>Atheist T-Shirt Condition</a:t>
            </a:r>
          </a:p>
        </p:txBody>
      </p:sp>
      <p:sp>
        <p:nvSpPr>
          <p:cNvPr id="23" name="Rectangle 22">
            <a:extLst>
              <a:ext uri="{FF2B5EF4-FFF2-40B4-BE49-F238E27FC236}">
                <a16:creationId xmlns:a16="http://schemas.microsoft.com/office/drawing/2014/main" id="{CA84BD00-90D1-45EA-9C80-297572D719CD}"/>
              </a:ext>
            </a:extLst>
          </p:cNvPr>
          <p:cNvSpPr/>
          <p:nvPr/>
        </p:nvSpPr>
        <p:spPr>
          <a:xfrm>
            <a:off x="34680818" y="25431457"/>
            <a:ext cx="16171582" cy="9438161"/>
          </a:xfrm>
          <a:prstGeom prst="rect">
            <a:avLst/>
          </a:prstGeom>
        </p:spPr>
        <p:txBody>
          <a:bodyPr wrap="square">
            <a:spAutoFit/>
          </a:bodyPr>
          <a:lstStyle/>
          <a:p>
            <a:pPr marL="457200" indent="-457200">
              <a:lnSpc>
                <a:spcPct val="200000"/>
              </a:lnSpc>
              <a:spcBef>
                <a:spcPts val="0"/>
              </a:spcBef>
              <a:spcAft>
                <a:spcPts val="0"/>
              </a:spcAft>
            </a:pPr>
            <a:r>
              <a:rPr lang="en-US" sz="2800" dirty="0">
                <a:latin typeface="+mn-lt"/>
                <a:ea typeface="MS PGothic" panose="020B0600070205080204" pitchFamily="34" charset="-128"/>
              </a:rPr>
              <a:t>Levine, M., Prosser, A., Evans, D., &amp; Reicher, S. (2005). Identity and emergency intervention: How social group membership and inclusiveness of group boundaries shape helping behavior.</a:t>
            </a:r>
            <a:r>
              <a:rPr lang="en-US" sz="2800" i="1" dirty="0">
                <a:latin typeface="+mn-lt"/>
                <a:ea typeface="MS PGothic" panose="020B0600070205080204" pitchFamily="34" charset="-128"/>
              </a:rPr>
              <a:t> Personality and Social Psychology Bulletin, 31</a:t>
            </a:r>
            <a:r>
              <a:rPr lang="en-US" sz="2800" dirty="0">
                <a:latin typeface="+mn-lt"/>
                <a:ea typeface="MS PGothic" panose="020B0600070205080204" pitchFamily="34" charset="-128"/>
              </a:rPr>
              <a:t>(4), 443-453.</a:t>
            </a:r>
            <a:endParaRPr lang="en-US" sz="2800" dirty="0">
              <a:latin typeface="+mn-lt"/>
              <a:ea typeface="Times New Roman" panose="02020603050405020304" pitchFamily="18" charset="0"/>
            </a:endParaRPr>
          </a:p>
          <a:p>
            <a:pPr marL="457200" marR="0" indent="-457200">
              <a:lnSpc>
                <a:spcPct val="200000"/>
              </a:lnSpc>
              <a:spcBef>
                <a:spcPts val="0"/>
              </a:spcBef>
              <a:spcAft>
                <a:spcPts val="0"/>
              </a:spcAft>
            </a:pPr>
            <a:r>
              <a:rPr lang="en-US" sz="2800" dirty="0">
                <a:latin typeface="+mn-lt"/>
                <a:ea typeface="Calibri" panose="020F0502020204030204" pitchFamily="34" charset="0"/>
                <a:cs typeface="Times New Roman" panose="02020603050405020304" pitchFamily="18" charset="0"/>
              </a:rPr>
              <a:t>Mullen, B., Brown, R., &amp; Smith, C. (1992). Ingroup bias as a function of salience, relevance, and status: An integration. European Journal of Social Psychology, </a:t>
            </a:r>
            <a:r>
              <a:rPr lang="en-US" sz="2800" i="1" dirty="0">
                <a:latin typeface="+mn-lt"/>
                <a:ea typeface="Calibri" panose="020F0502020204030204" pitchFamily="34" charset="0"/>
                <a:cs typeface="Times New Roman" panose="02020603050405020304" pitchFamily="18" charset="0"/>
              </a:rPr>
              <a:t>22</a:t>
            </a:r>
            <a:r>
              <a:rPr lang="en-US" sz="2800" dirty="0">
                <a:latin typeface="+mn-lt"/>
                <a:ea typeface="Calibri" panose="020F0502020204030204" pitchFamily="34" charset="0"/>
                <a:cs typeface="Times New Roman" panose="02020603050405020304" pitchFamily="18" charset="0"/>
              </a:rPr>
              <a:t>(2), 103-122. </a:t>
            </a:r>
          </a:p>
          <a:p>
            <a:pPr marL="457200" indent="-457200">
              <a:lnSpc>
                <a:spcPct val="200000"/>
              </a:lnSpc>
              <a:spcBef>
                <a:spcPts val="0"/>
              </a:spcBef>
              <a:spcAft>
                <a:spcPts val="0"/>
              </a:spcAft>
            </a:pPr>
            <a:r>
              <a:rPr lang="en-US" sz="2800" dirty="0" err="1">
                <a:latin typeface="+mn-lt"/>
                <a:ea typeface="MS PGothic" panose="020B0600070205080204" pitchFamily="34" charset="-128"/>
              </a:rPr>
              <a:t>Srull</a:t>
            </a:r>
            <a:r>
              <a:rPr lang="en-US" sz="2800" dirty="0">
                <a:latin typeface="+mn-lt"/>
                <a:ea typeface="MS PGothic" panose="020B0600070205080204" pitchFamily="34" charset="-128"/>
              </a:rPr>
              <a:t>, T. K., &amp; </a:t>
            </a:r>
            <a:r>
              <a:rPr lang="en-US" sz="2800" dirty="0" err="1">
                <a:latin typeface="+mn-lt"/>
                <a:ea typeface="MS PGothic" panose="020B0600070205080204" pitchFamily="34" charset="-128"/>
              </a:rPr>
              <a:t>Wyer</a:t>
            </a:r>
            <a:r>
              <a:rPr lang="en-US" sz="2800" dirty="0">
                <a:latin typeface="+mn-lt"/>
                <a:ea typeface="MS PGothic" panose="020B0600070205080204" pitchFamily="34" charset="-128"/>
              </a:rPr>
              <a:t>, R. S. (1979). The role of category accessibility in the interpretation of information about persons: Some determinants and implications.</a:t>
            </a:r>
            <a:r>
              <a:rPr lang="en-US" sz="2800" i="1" dirty="0">
                <a:latin typeface="+mn-lt"/>
                <a:ea typeface="MS PGothic" panose="020B0600070205080204" pitchFamily="34" charset="-128"/>
              </a:rPr>
              <a:t> Journal of Personality and Social Psychology, 37</a:t>
            </a:r>
            <a:r>
              <a:rPr lang="en-US" sz="2800" dirty="0">
                <a:latin typeface="+mn-lt"/>
                <a:ea typeface="MS PGothic" panose="020B0600070205080204" pitchFamily="34" charset="-128"/>
              </a:rPr>
              <a:t>(10), 1660-1672.</a:t>
            </a:r>
            <a:endParaRPr lang="en-US" sz="2800" dirty="0">
              <a:latin typeface="+mn-lt"/>
              <a:ea typeface="Times New Roman" panose="02020603050405020304" pitchFamily="18" charset="0"/>
            </a:endParaRPr>
          </a:p>
          <a:p>
            <a:pPr marL="457200" marR="0" indent="-457200">
              <a:lnSpc>
                <a:spcPct val="200000"/>
              </a:lnSpc>
              <a:spcBef>
                <a:spcPts val="0"/>
              </a:spcBef>
              <a:spcAft>
                <a:spcPts val="0"/>
              </a:spcAft>
            </a:pPr>
            <a:r>
              <a:rPr lang="en-US" sz="2800" dirty="0" err="1">
                <a:latin typeface="+mn-lt"/>
                <a:ea typeface="Calibri" panose="020F0502020204030204" pitchFamily="34" charset="0"/>
                <a:cs typeface="Times New Roman" panose="02020603050405020304" pitchFamily="18" charset="0"/>
              </a:rPr>
              <a:t>Wann</a:t>
            </a:r>
            <a:r>
              <a:rPr lang="en-US" sz="2800" dirty="0">
                <a:latin typeface="+mn-lt"/>
                <a:ea typeface="Calibri" panose="020F0502020204030204" pitchFamily="34" charset="0"/>
                <a:cs typeface="Times New Roman" panose="02020603050405020304" pitchFamily="18" charset="0"/>
              </a:rPr>
              <a:t>, D. L., &amp; Grieve, F. G. (2005). Biased evaluations of in-group and out-group spectator behavior at sporting events: The importance of team identification and threats to social identity.</a:t>
            </a:r>
            <a:r>
              <a:rPr lang="en-US" sz="2800" i="1" dirty="0">
                <a:latin typeface="+mn-lt"/>
                <a:ea typeface="Calibri" panose="020F0502020204030204" pitchFamily="34" charset="0"/>
                <a:cs typeface="Times New Roman" panose="02020603050405020304" pitchFamily="18" charset="0"/>
              </a:rPr>
              <a:t> The Journal of Social Psychology, 145</a:t>
            </a:r>
            <a:r>
              <a:rPr lang="en-US" sz="2800" dirty="0">
                <a:latin typeface="+mn-lt"/>
                <a:ea typeface="Calibri" panose="020F0502020204030204" pitchFamily="34" charset="0"/>
                <a:cs typeface="Times New Roman" panose="02020603050405020304" pitchFamily="18" charset="0"/>
              </a:rPr>
              <a:t>(5), 531-545.</a:t>
            </a:r>
          </a:p>
        </p:txBody>
      </p:sp>
      <p:pic>
        <p:nvPicPr>
          <p:cNvPr id="6" name="Picture 5">
            <a:extLst>
              <a:ext uri="{FF2B5EF4-FFF2-40B4-BE49-F238E27FC236}">
                <a16:creationId xmlns:a16="http://schemas.microsoft.com/office/drawing/2014/main" id="{7EA6DF7F-B4BC-4B25-9F9C-DD24D484DABF}"/>
              </a:ext>
            </a:extLst>
          </p:cNvPr>
          <p:cNvPicPr>
            <a:picLocks noChangeAspect="1"/>
          </p:cNvPicPr>
          <p:nvPr/>
        </p:nvPicPr>
        <p:blipFill>
          <a:blip r:embed="rId4"/>
          <a:stretch>
            <a:fillRect/>
          </a:stretch>
        </p:blipFill>
        <p:spPr>
          <a:xfrm>
            <a:off x="17353123" y="20326226"/>
            <a:ext cx="16634389" cy="9861081"/>
          </a:xfrm>
          <a:prstGeom prst="rect">
            <a:avLst/>
          </a:prstGeom>
        </p:spPr>
      </p:pic>
      <p:sp>
        <p:nvSpPr>
          <p:cNvPr id="8" name="TextBox 7">
            <a:extLst>
              <a:ext uri="{FF2B5EF4-FFF2-40B4-BE49-F238E27FC236}">
                <a16:creationId xmlns:a16="http://schemas.microsoft.com/office/drawing/2014/main" id="{21C8DCE3-236C-4D35-8685-F9F2B583ACA1}"/>
              </a:ext>
            </a:extLst>
          </p:cNvPr>
          <p:cNvSpPr txBox="1"/>
          <p:nvPr/>
        </p:nvSpPr>
        <p:spPr>
          <a:xfrm>
            <a:off x="23148313" y="35432999"/>
            <a:ext cx="5503576" cy="646331"/>
          </a:xfrm>
          <a:prstGeom prst="rect">
            <a:avLst/>
          </a:prstGeom>
          <a:noFill/>
        </p:spPr>
        <p:txBody>
          <a:bodyPr wrap="square" rtlCol="0">
            <a:spAutoFit/>
          </a:bodyPr>
          <a:lstStyle/>
          <a:p>
            <a:r>
              <a:rPr lang="en-US" sz="3600" dirty="0"/>
              <a:t>Neutral T-Shirt Condition</a:t>
            </a:r>
          </a:p>
        </p:txBody>
      </p:sp>
      <p:pic>
        <p:nvPicPr>
          <p:cNvPr id="10" name="Picture 9">
            <a:extLst>
              <a:ext uri="{FF2B5EF4-FFF2-40B4-BE49-F238E27FC236}">
                <a16:creationId xmlns:a16="http://schemas.microsoft.com/office/drawing/2014/main" id="{A2AA282B-4CAA-4400-82BD-ABAD2BACC3E7}"/>
              </a:ext>
            </a:extLst>
          </p:cNvPr>
          <p:cNvPicPr>
            <a:picLocks noChangeAspect="1"/>
          </p:cNvPicPr>
          <p:nvPr/>
        </p:nvPicPr>
        <p:blipFill>
          <a:blip r:embed="rId5"/>
          <a:stretch>
            <a:fillRect/>
          </a:stretch>
        </p:blipFill>
        <p:spPr>
          <a:xfrm>
            <a:off x="23055059" y="30468999"/>
            <a:ext cx="5361453" cy="4682309"/>
          </a:xfrm>
          <a:prstGeom prst="rect">
            <a:avLst/>
          </a:prstGeom>
        </p:spPr>
      </p:pic>
    </p:spTree>
    <p:extLst>
      <p:ext uri="{BB962C8B-B14F-4D97-AF65-F5344CB8AC3E}">
        <p14:creationId xmlns:p14="http://schemas.microsoft.com/office/powerpoint/2010/main" val="3724365011"/>
      </p:ext>
    </p:extLst>
  </p:cSld>
  <p:clrMapOvr>
    <a:masterClrMapping/>
  </p:clrMapOvr>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5218113" rtl="0" eaLnBrk="1" fontAlgn="base" latinLnBrk="0" hangingPunct="1">
          <a:lnSpc>
            <a:spcPct val="100000"/>
          </a:lnSpc>
          <a:spcBef>
            <a:spcPct val="0"/>
          </a:spcBef>
          <a:spcAft>
            <a:spcPct val="0"/>
          </a:spcAft>
          <a:buClrTx/>
          <a:buSzTx/>
          <a:buFontTx/>
          <a:buNone/>
          <a:tabLst/>
          <a:defRPr kumimoji="0" lang="en-US" sz="10500" b="0" i="0" u="none" strike="noStrike" cap="none" normalizeH="0" baseline="0">
            <a:ln>
              <a:noFill/>
            </a:ln>
            <a:solidFill>
              <a:schemeClr val="tx1"/>
            </a:solidFill>
            <a:effectLst/>
            <a:latin typeface="Arial" pitchFamily="29"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5218113" rtl="0" eaLnBrk="1" fontAlgn="base" latinLnBrk="0" hangingPunct="1">
          <a:lnSpc>
            <a:spcPct val="100000"/>
          </a:lnSpc>
          <a:spcBef>
            <a:spcPct val="0"/>
          </a:spcBef>
          <a:spcAft>
            <a:spcPct val="0"/>
          </a:spcAft>
          <a:buClrTx/>
          <a:buSzTx/>
          <a:buFontTx/>
          <a:buNone/>
          <a:tabLst/>
          <a:defRPr kumimoji="0" lang="en-US" sz="10500" b="0" i="0" u="none" strike="noStrike" cap="none" normalizeH="0" baseline="0">
            <a:ln>
              <a:noFill/>
            </a:ln>
            <a:solidFill>
              <a:schemeClr val="tx1"/>
            </a:solidFill>
            <a:effectLst/>
            <a:latin typeface="Arial" pitchFamily="29"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24112</TotalTime>
  <Words>757</Words>
  <Application>Microsoft Office PowerPoint</Application>
  <PresentationFormat>Custom</PresentationFormat>
  <Paragraphs>75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ＭＳ Ｐゴシック</vt:lpstr>
      <vt:lpstr>ＭＳ Ｐゴシック</vt:lpstr>
      <vt:lpstr>Arial</vt:lpstr>
      <vt:lpstr>Calibri</vt:lpstr>
      <vt:lpstr>Times New Roman</vt:lpstr>
      <vt:lpstr>Default Design</vt:lpstr>
      <vt:lpstr>PowerPoint Presentation</vt:lpstr>
    </vt:vector>
  </TitlesOfParts>
  <Company>RCN/WPIC/UPMC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orrxjm</dc:creator>
  <cp:lastModifiedBy>Brier Gallihugh</cp:lastModifiedBy>
  <cp:revision>374</cp:revision>
  <dcterms:created xsi:type="dcterms:W3CDTF">2014-02-19T20:21:31Z</dcterms:created>
  <dcterms:modified xsi:type="dcterms:W3CDTF">2019-05-23T17:46:38Z</dcterms:modified>
</cp:coreProperties>
</file>